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7" r:id="rId4"/>
    <p:sldId id="270" r:id="rId5"/>
    <p:sldId id="267" r:id="rId6"/>
    <p:sldId id="268" r:id="rId7"/>
    <p:sldId id="271" r:id="rId8"/>
    <p:sldId id="272" r:id="rId9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34" y="-1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s dijagonalno zaobljenim kutom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10" name="Rezervirano mjesto datuma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78A26D5A-3065-4B60-A396-1D94315501F2}" type="datetimeFigureOut">
              <a:rPr lang="hr-HR" smtClean="0"/>
              <a:pPr/>
              <a:t>25.3.2014.</a:t>
            </a:fld>
            <a:endParaRPr lang="hr-HR"/>
          </a:p>
        </p:txBody>
      </p:sp>
      <p:sp>
        <p:nvSpPr>
          <p:cNvPr id="11" name="Rezervirano mjesto broja slajda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BFCEB61-1C01-4D40-8EC5-F0B3886F829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2" name="Rezervirano mjesto podnožja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hr-HR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A26D5A-3065-4B60-A396-1D94315501F2}" type="datetimeFigureOut">
              <a:rPr lang="hr-HR" smtClean="0"/>
              <a:pPr/>
              <a:t>25.3.2014.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FCEB61-1C01-4D40-8EC5-F0B3886F829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A26D5A-3065-4B60-A396-1D94315501F2}" type="datetimeFigureOut">
              <a:rPr lang="hr-HR" smtClean="0"/>
              <a:pPr/>
              <a:t>25.3.2014.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FCEB61-1C01-4D40-8EC5-F0B3886F829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A26D5A-3065-4B60-A396-1D94315501F2}" type="datetimeFigureOut">
              <a:rPr lang="hr-HR" smtClean="0"/>
              <a:pPr/>
              <a:t>25.3.2014.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FCEB61-1C01-4D40-8EC5-F0B3886F829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78A26D5A-3065-4B60-A396-1D94315501F2}" type="datetimeFigureOut">
              <a:rPr lang="hr-HR" smtClean="0"/>
              <a:pPr/>
              <a:t>25.3.2014.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BFCEB61-1C01-4D40-8EC5-F0B3886F829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A26D5A-3065-4B60-A396-1D94315501F2}" type="datetimeFigureOut">
              <a:rPr lang="hr-HR" smtClean="0"/>
              <a:pPr/>
              <a:t>25.3.2014.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BFCEB61-1C01-4D40-8EC5-F0B3886F829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Pravokutnik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avokutnik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A26D5A-3065-4B60-A396-1D94315501F2}" type="datetimeFigureOut">
              <a:rPr lang="hr-HR" smtClean="0"/>
              <a:pPr/>
              <a:t>25.3.2014.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BFCEB61-1C01-4D40-8EC5-F0B3886F829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A26D5A-3065-4B60-A396-1D94315501F2}" type="datetimeFigureOut">
              <a:rPr lang="hr-HR" smtClean="0"/>
              <a:pPr/>
              <a:t>25.3.2014.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FCEB61-1C01-4D40-8EC5-F0B3886F829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7" name="Pravokutni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A26D5A-3065-4B60-A396-1D94315501F2}" type="datetimeFigureOut">
              <a:rPr lang="hr-HR" smtClean="0"/>
              <a:pPr/>
              <a:t>25.3.2014.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FCEB61-1C01-4D40-8EC5-F0B3886F829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9" name="Rezervirano mjesto datuma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78A26D5A-3065-4B60-A396-1D94315501F2}" type="datetimeFigureOut">
              <a:rPr lang="hr-HR" smtClean="0"/>
              <a:pPr/>
              <a:t>25.3.2014.</a:t>
            </a:fld>
            <a:endParaRPr lang="hr-HR"/>
          </a:p>
        </p:txBody>
      </p:sp>
      <p:sp>
        <p:nvSpPr>
          <p:cNvPr id="10" name="Rezervirano mjesto broja slajda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BFCEB61-1C01-4D40-8EC5-F0B3886F829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Rezervirano mjesto podnožja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13" name="Rezervirano mjesto slike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hr-H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Pritisnite ikonu za dodavanje slike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78A26D5A-3065-4B60-A396-1D94315501F2}" type="datetimeFigureOut">
              <a:rPr lang="hr-HR" smtClean="0"/>
              <a:pPr/>
              <a:t>25.3.2014.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BFCEB61-1C01-4D40-8EC5-F0B3886F829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hr-HR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s dijagonalno zaobljenim kutom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78A26D5A-3065-4B60-A396-1D94315501F2}" type="datetimeFigureOut">
              <a:rPr lang="hr-HR" smtClean="0"/>
              <a:pPr/>
              <a:t>25.3.2014.</a:t>
            </a:fld>
            <a:endParaRPr lang="hr-HR"/>
          </a:p>
        </p:txBody>
      </p:sp>
      <p:sp>
        <p:nvSpPr>
          <p:cNvPr id="23" name="Rezervirano mjesto broja slajda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5BFCEB61-1C01-4D40-8EC5-F0B3886F829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2" name="Rezervirano mjesto naslova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eko\To%20je%20na&#353;%20Ozalj%20(1).wav" TargetMode="Externa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gif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gif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Predrag\Downloads\nuclear%20evacuation%20alarm.mp3" TargetMode="Externa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18" Type="http://schemas.openxmlformats.org/officeDocument/2006/relationships/image" Target="../media/image54.jpeg"/><Relationship Id="rId26" Type="http://schemas.openxmlformats.org/officeDocument/2006/relationships/image" Target="../media/image62.jpeg"/><Relationship Id="rId3" Type="http://schemas.openxmlformats.org/officeDocument/2006/relationships/image" Target="../media/image39.png"/><Relationship Id="rId21" Type="http://schemas.openxmlformats.org/officeDocument/2006/relationships/image" Target="../media/image57.jpeg"/><Relationship Id="rId34" Type="http://schemas.openxmlformats.org/officeDocument/2006/relationships/image" Target="../media/image70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5" Type="http://schemas.openxmlformats.org/officeDocument/2006/relationships/image" Target="../media/image61.jpeg"/><Relationship Id="rId33" Type="http://schemas.openxmlformats.org/officeDocument/2006/relationships/image" Target="../media/image69.jpeg"/><Relationship Id="rId38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2.jpeg"/><Relationship Id="rId20" Type="http://schemas.openxmlformats.org/officeDocument/2006/relationships/image" Target="../media/image56.jpeg"/><Relationship Id="rId29" Type="http://schemas.openxmlformats.org/officeDocument/2006/relationships/image" Target="../media/image65.jpeg"/><Relationship Id="rId1" Type="http://schemas.openxmlformats.org/officeDocument/2006/relationships/audio" Target="file:///F:\eko\Partleki%20-%20Kad%20se%20male%20ruke%20slo&#382;e.mp3" TargetMode="Externa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24" Type="http://schemas.openxmlformats.org/officeDocument/2006/relationships/image" Target="../media/image60.jpeg"/><Relationship Id="rId32" Type="http://schemas.openxmlformats.org/officeDocument/2006/relationships/image" Target="../media/image68.jpeg"/><Relationship Id="rId37" Type="http://schemas.openxmlformats.org/officeDocument/2006/relationships/image" Target="../media/image73.jpeg"/><Relationship Id="rId5" Type="http://schemas.openxmlformats.org/officeDocument/2006/relationships/image" Target="../media/image41.jpeg"/><Relationship Id="rId15" Type="http://schemas.openxmlformats.org/officeDocument/2006/relationships/image" Target="../media/image51.jpeg"/><Relationship Id="rId23" Type="http://schemas.openxmlformats.org/officeDocument/2006/relationships/image" Target="../media/image59.jpeg"/><Relationship Id="rId28" Type="http://schemas.openxmlformats.org/officeDocument/2006/relationships/image" Target="../media/image64.jpeg"/><Relationship Id="rId36" Type="http://schemas.openxmlformats.org/officeDocument/2006/relationships/image" Target="../media/image72.jpeg"/><Relationship Id="rId10" Type="http://schemas.openxmlformats.org/officeDocument/2006/relationships/image" Target="../media/image46.jpeg"/><Relationship Id="rId19" Type="http://schemas.openxmlformats.org/officeDocument/2006/relationships/image" Target="../media/image55.jpeg"/><Relationship Id="rId31" Type="http://schemas.openxmlformats.org/officeDocument/2006/relationships/image" Target="../media/image67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Relationship Id="rId22" Type="http://schemas.openxmlformats.org/officeDocument/2006/relationships/image" Target="../media/image58.jpeg"/><Relationship Id="rId27" Type="http://schemas.openxmlformats.org/officeDocument/2006/relationships/image" Target="../media/image63.jpeg"/><Relationship Id="rId30" Type="http://schemas.openxmlformats.org/officeDocument/2006/relationships/image" Target="../media/image66.jpeg"/><Relationship Id="rId35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eko\ZAGREBACKI%20MALISANI%20-%20Kad%20se%20male%20ruke%20sloze.mp3" TargetMode="Externa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6000" dirty="0" smtClean="0"/>
              <a:t>Eko patrola</a:t>
            </a:r>
            <a:endParaRPr lang="hr-HR" sz="60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4400" dirty="0" smtClean="0"/>
              <a:t>5.b </a:t>
            </a:r>
            <a:r>
              <a:rPr lang="hr-HR" sz="4400" dirty="0" smtClean="0"/>
              <a:t>razred</a:t>
            </a:r>
            <a:endParaRPr lang="hr-HR" sz="4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6000" dirty="0" smtClean="0"/>
              <a:t>Ozalj nekada …</a:t>
            </a:r>
            <a:endParaRPr lang="hr-HR" sz="6000" dirty="0"/>
          </a:p>
        </p:txBody>
      </p:sp>
      <p:pic>
        <p:nvPicPr>
          <p:cNvPr id="4" name="Rezervirano mjesto sadržaja 3" descr="centrala_sl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rcRect b="13159"/>
          <a:stretch>
            <a:fillRect/>
          </a:stretch>
        </p:blipFill>
        <p:spPr>
          <a:xfrm>
            <a:off x="255066" y="1556792"/>
            <a:ext cx="8637414" cy="4968552"/>
          </a:xfrm>
        </p:spPr>
      </p:pic>
      <p:pic>
        <p:nvPicPr>
          <p:cNvPr id="5" name="Slika 4" descr="20_OZALJ1.gif"/>
          <p:cNvPicPr>
            <a:picLocks noChangeAspect="1"/>
          </p:cNvPicPr>
          <p:nvPr/>
        </p:nvPicPr>
        <p:blipFill>
          <a:blip r:embed="rId4" cstate="screen"/>
          <a:srcRect l="2014" t="6545" r="3357" b="10635"/>
          <a:stretch>
            <a:fillRect/>
          </a:stretch>
        </p:blipFill>
        <p:spPr>
          <a:xfrm>
            <a:off x="1187624" y="1556792"/>
            <a:ext cx="6912768" cy="4964601"/>
          </a:xfrm>
          <a:prstGeom prst="rect">
            <a:avLst/>
          </a:prstGeom>
        </p:spPr>
      </p:pic>
      <p:pic>
        <p:nvPicPr>
          <p:cNvPr id="6" name="Slika 5" descr="Ozalj.gif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403648" y="1628800"/>
            <a:ext cx="6408712" cy="4971330"/>
          </a:xfrm>
          <a:prstGeom prst="rect">
            <a:avLst/>
          </a:prstGeom>
        </p:spPr>
      </p:pic>
      <p:pic>
        <p:nvPicPr>
          <p:cNvPr id="9" name="Slika 8" descr="fran_krsto_frankopan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483768" y="1628800"/>
            <a:ext cx="4055960" cy="4968552"/>
          </a:xfrm>
          <a:prstGeom prst="rect">
            <a:avLst/>
          </a:prstGeom>
        </p:spPr>
      </p:pic>
      <p:pic>
        <p:nvPicPr>
          <p:cNvPr id="10" name="To je naš Ozalj (1)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screen"/>
          <a:stretch>
            <a:fillRect/>
          </a:stretch>
        </p:blipFill>
        <p:spPr>
          <a:xfrm>
            <a:off x="4283968" y="7245424"/>
            <a:ext cx="304800" cy="304800"/>
          </a:xfrm>
          <a:prstGeom prst="rect">
            <a:avLst/>
          </a:prstGeom>
        </p:spPr>
      </p:pic>
      <p:pic>
        <p:nvPicPr>
          <p:cNvPr id="11" name="Slika 10" descr="kp-327-ozaljska_centrala_sl.jpg"/>
          <p:cNvPicPr>
            <a:picLocks noChangeAspect="1"/>
          </p:cNvPicPr>
          <p:nvPr/>
        </p:nvPicPr>
        <p:blipFill>
          <a:blip r:embed="rId8" cstate="screen"/>
          <a:srcRect b="10869"/>
          <a:stretch>
            <a:fillRect/>
          </a:stretch>
        </p:blipFill>
        <p:spPr>
          <a:xfrm>
            <a:off x="1331640" y="1556792"/>
            <a:ext cx="6655634" cy="5040560"/>
          </a:xfrm>
          <a:prstGeom prst="rect">
            <a:avLst/>
          </a:prstGeom>
        </p:spPr>
      </p:pic>
      <p:pic>
        <p:nvPicPr>
          <p:cNvPr id="12" name="Slika 11" descr="maxresdefault.jpg"/>
          <p:cNvPicPr>
            <a:picLocks noChangeAspect="1"/>
          </p:cNvPicPr>
          <p:nvPr/>
        </p:nvPicPr>
        <p:blipFill>
          <a:blip r:embed="rId9" cstate="screen"/>
          <a:srcRect l="28642" r="28346"/>
          <a:stretch>
            <a:fillRect/>
          </a:stretch>
        </p:blipFill>
        <p:spPr>
          <a:xfrm>
            <a:off x="2411760" y="1484784"/>
            <a:ext cx="3932808" cy="5143500"/>
          </a:xfrm>
          <a:prstGeom prst="rect">
            <a:avLst/>
          </a:prstGeom>
        </p:spPr>
      </p:pic>
      <p:pic>
        <p:nvPicPr>
          <p:cNvPr id="13" name="Slika 12" descr="zz-03-Ozalj-041127-dstanicic-050_resize.jp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3055639" y="1499642"/>
            <a:ext cx="3779239" cy="5040560"/>
          </a:xfrm>
          <a:prstGeom prst="rect">
            <a:avLst/>
          </a:prstGeom>
        </p:spPr>
      </p:pic>
      <p:pic>
        <p:nvPicPr>
          <p:cNvPr id="14" name="Slika 13" descr="20bc13b6d0.jpg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755576" y="1484784"/>
            <a:ext cx="7668853" cy="5112568"/>
          </a:xfrm>
          <a:prstGeom prst="rect">
            <a:avLst/>
          </a:prstGeom>
        </p:spPr>
      </p:pic>
      <p:pic>
        <p:nvPicPr>
          <p:cNvPr id="15" name="Slika 14" descr="IMG_468_3.jpg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1224136" y="1548172"/>
            <a:ext cx="6732240" cy="5049180"/>
          </a:xfrm>
          <a:prstGeom prst="rect">
            <a:avLst/>
          </a:prstGeom>
        </p:spPr>
      </p:pic>
      <p:pic>
        <p:nvPicPr>
          <p:cNvPr id="16" name="Slika 15" descr="49664363.jpg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1187624" y="1560308"/>
            <a:ext cx="6840760" cy="5037044"/>
          </a:xfrm>
          <a:prstGeom prst="rect">
            <a:avLst/>
          </a:prstGeom>
        </p:spPr>
      </p:pic>
      <p:pic>
        <p:nvPicPr>
          <p:cNvPr id="17" name="Slika 16" descr="d251e44e9c.jpg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1619672" y="1579612"/>
            <a:ext cx="6690320" cy="5017740"/>
          </a:xfrm>
          <a:prstGeom prst="rect">
            <a:avLst/>
          </a:prstGeom>
        </p:spPr>
      </p:pic>
      <p:pic>
        <p:nvPicPr>
          <p:cNvPr id="18" name="Slika 17" descr="e9b99f70a8.jpg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752696" y="1556792"/>
            <a:ext cx="7707736" cy="50405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8" fill="hold" nodeType="withEffect">
                                  <p:stCondLst>
                                    <p:cond delay="15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21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xit" presetSubtype="8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xit" presetSubtype="8" fill="hold" nodeType="withEffect">
                                  <p:stCondLst>
                                    <p:cond delay="3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31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xit" presetSubtype="8" fill="hold" nodeType="withEffect">
                                  <p:stCondLst>
                                    <p:cond delay="37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2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37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xit" presetSubtype="8" fill="hold" nodeType="withEffect">
                                  <p:stCondLst>
                                    <p:cond delay="43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1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1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43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xit" presetSubtype="8" fill="hold" nodeType="withEffect">
                                  <p:stCondLst>
                                    <p:cond delay="49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49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xit" presetSubtype="8" fill="hold" nodeType="withEffect">
                                  <p:stCondLst>
                                    <p:cond delay="54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54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xit" presetSubtype="8" fill="hold" nodeType="withEffect">
                                  <p:stCondLst>
                                    <p:cond delay="60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ntr" presetSubtype="2" fill="hold" nodeType="withEffect">
                                  <p:stCondLst>
                                    <p:cond delay="60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xit" presetSubtype="8" fill="hold" nodeType="withEffect">
                                  <p:stCondLst>
                                    <p:cond delay="65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ntr" presetSubtype="2" fill="hold" nodeType="withEffect">
                                  <p:stCondLst>
                                    <p:cond delay="65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xit" presetSubtype="8" fill="hold" nodeType="withEffect">
                                  <p:stCondLst>
                                    <p:cond delay="70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ozalj (1)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99592" y="1772816"/>
            <a:ext cx="7844238" cy="4392773"/>
          </a:xfrm>
          <a:prstGeom prst="rect">
            <a:avLst/>
          </a:prstGeom>
        </p:spPr>
      </p:pic>
      <p:pic>
        <p:nvPicPr>
          <p:cNvPr id="5" name="Rezervirano mjesto sadržaja 3" descr="0000921085_l_0_uulal5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467544" y="1772816"/>
            <a:ext cx="8350360" cy="4713387"/>
          </a:xfrm>
        </p:spPr>
      </p:pic>
      <p:pic>
        <p:nvPicPr>
          <p:cNvPr id="6" name="Rezervirano mjesto sadržaja 5" descr="10568085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32334" y="1772816"/>
            <a:ext cx="7825062" cy="4753114"/>
          </a:xfrm>
          <a:prstGeom prst="rect">
            <a:avLst/>
          </a:prstGeom>
        </p:spPr>
      </p:pic>
      <p:pic>
        <p:nvPicPr>
          <p:cNvPr id="7" name="Rezervirano mjesto sadržaja 5" descr="50168089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547664" y="1772816"/>
            <a:ext cx="6778483" cy="4742089"/>
          </a:xfrm>
          <a:prstGeom prst="rect">
            <a:avLst/>
          </a:prstGeom>
        </p:spPr>
      </p:pic>
      <p:pic>
        <p:nvPicPr>
          <p:cNvPr id="8" name="Rezervirano mjesto sadržaja 5" descr="ozalj109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691680" y="1772816"/>
            <a:ext cx="6459561" cy="4752528"/>
          </a:xfrm>
          <a:prstGeom prst="rect">
            <a:avLst/>
          </a:prstGeom>
        </p:spPr>
      </p:pic>
      <p:pic>
        <p:nvPicPr>
          <p:cNvPr id="9" name="Slika 8" descr="49194521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619672" y="1772816"/>
            <a:ext cx="6336704" cy="4752528"/>
          </a:xfrm>
          <a:prstGeom prst="rect">
            <a:avLst/>
          </a:prstGeom>
        </p:spPr>
      </p:pic>
      <p:pic>
        <p:nvPicPr>
          <p:cNvPr id="10" name="Slika 9" descr="32851347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259632" y="1772816"/>
            <a:ext cx="7056784" cy="4778829"/>
          </a:xfrm>
          <a:prstGeom prst="rect">
            <a:avLst/>
          </a:prstGeom>
        </p:spPr>
      </p:pic>
      <p:pic>
        <p:nvPicPr>
          <p:cNvPr id="11" name="Slika 10" descr="26330197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835696" y="1772816"/>
            <a:ext cx="6384710" cy="4788533"/>
          </a:xfrm>
          <a:prstGeom prst="rect">
            <a:avLst/>
          </a:prstGeom>
        </p:spPr>
      </p:pic>
      <p:pic>
        <p:nvPicPr>
          <p:cNvPr id="12" name="Slika 11" descr="ozalj.jp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1619672" y="1772816"/>
            <a:ext cx="6396202" cy="4797152"/>
          </a:xfrm>
          <a:prstGeom prst="rect">
            <a:avLst/>
          </a:prstGeom>
        </p:spPr>
      </p:pic>
      <p:pic>
        <p:nvPicPr>
          <p:cNvPr id="14" name="Slika 13" descr="75231043.jpg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1691680" y="1772816"/>
            <a:ext cx="6336704" cy="4752528"/>
          </a:xfrm>
          <a:prstGeom prst="rect">
            <a:avLst/>
          </a:prstGeom>
        </p:spPr>
      </p:pic>
      <p:pic>
        <p:nvPicPr>
          <p:cNvPr id="15" name="Slika 14" descr="DD44361A.jpg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1547664" y="1772816"/>
            <a:ext cx="6732240" cy="4747219"/>
          </a:xfrm>
          <a:prstGeom prst="rect">
            <a:avLst/>
          </a:prstGeom>
        </p:spPr>
      </p:pic>
      <p:pic>
        <p:nvPicPr>
          <p:cNvPr id="16" name="Slika 15" descr="Uskrs i proljeće 065.jpg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1547664" y="1772816"/>
            <a:ext cx="6319288" cy="4739466"/>
          </a:xfrm>
          <a:prstGeom prst="rect">
            <a:avLst/>
          </a:prstGeom>
        </p:spPr>
      </p:pic>
      <p:pic>
        <p:nvPicPr>
          <p:cNvPr id="17" name="Slika 16" descr="C1427538.jpg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1547664" y="1772816"/>
            <a:ext cx="6673080" cy="4730035"/>
          </a:xfrm>
          <a:prstGeom prst="rect">
            <a:avLst/>
          </a:prstGeom>
        </p:spPr>
      </p:pic>
      <p:pic>
        <p:nvPicPr>
          <p:cNvPr id="18" name="Slika 17" descr="2358E806.jpg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1403648" y="1772816"/>
            <a:ext cx="6734792" cy="4749019"/>
          </a:xfrm>
          <a:prstGeom prst="rect">
            <a:avLst/>
          </a:prstGeom>
        </p:spPr>
      </p:pic>
      <p:pic>
        <p:nvPicPr>
          <p:cNvPr id="19" name="Slika 18" descr="Svetog_Vida-_St-Vid.JPG"/>
          <p:cNvPicPr>
            <a:picLocks noChangeAspect="1"/>
          </p:cNvPicPr>
          <p:nvPr/>
        </p:nvPicPr>
        <p:blipFill>
          <a:blip r:embed="rId16" cstate="screen"/>
          <a:srcRect/>
          <a:stretch>
            <a:fillRect/>
          </a:stretch>
        </p:blipFill>
        <p:spPr>
          <a:xfrm>
            <a:off x="3491880" y="1772816"/>
            <a:ext cx="2948197" cy="4725144"/>
          </a:xfrm>
          <a:prstGeom prst="rect">
            <a:avLst/>
          </a:prstGeom>
        </p:spPr>
      </p:pic>
      <p:sp>
        <p:nvSpPr>
          <p:cNvPr id="20" name="Naslov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hr-HR" sz="6000" dirty="0" smtClean="0"/>
              <a:t> i Ozalj danas…</a:t>
            </a:r>
            <a:endParaRPr lang="hr-HR" sz="60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xit" presetSubtype="2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xit" presetSubtype="2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xit" presetSubtype="2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xit" presetSubtype="2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xit" presetSubtype="2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xit" presetSubtype="2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xit" presetSubtype="2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xit" presetSubtype="2" fill="hold" nodeType="withEffect">
                                  <p:stCondLst>
                                    <p:cond delay="6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nodeType="withEffect">
                                  <p:stCondLst>
                                    <p:cond delay="6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xit" presetSubtype="2" fill="hold" nodeType="withEffect">
                                  <p:stCondLst>
                                    <p:cond delay="6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nodeType="withEffect">
                                  <p:stCondLst>
                                    <p:cond delay="67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xit" presetSubtype="2" fill="hold" nodeType="withEffect">
                                  <p:stCondLst>
                                    <p:cond delay="7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nodeType="withEffect">
                                  <p:stCondLst>
                                    <p:cond delay="7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468560" y="836712"/>
            <a:ext cx="9612560" cy="3888432"/>
          </a:xfrm>
        </p:spPr>
        <p:txBody>
          <a:bodyPr>
            <a:normAutofit/>
          </a:bodyPr>
          <a:lstStyle/>
          <a:p>
            <a:pPr algn="ctr"/>
            <a:r>
              <a:rPr lang="hr-HR" sz="5400" dirty="0" smtClean="0"/>
              <a:t>Ali nije baš sve </a:t>
            </a:r>
            <a:br>
              <a:rPr lang="hr-HR" sz="5400" dirty="0" smtClean="0"/>
            </a:br>
            <a:r>
              <a:rPr lang="hr-HR" sz="5400" dirty="0" smtClean="0"/>
              <a:t>kako se čini </a:t>
            </a:r>
            <a:br>
              <a:rPr lang="hr-HR" sz="5400" dirty="0" smtClean="0"/>
            </a:br>
            <a:r>
              <a:rPr lang="hr-HR" sz="5400" dirty="0" smtClean="0"/>
              <a:t>na prvi pogled</a:t>
            </a:r>
            <a:endParaRPr lang="hr-HR" sz="5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Bočica sa odbačenim lijekovima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03848" y="1844824"/>
            <a:ext cx="2847975" cy="4267200"/>
          </a:xfrm>
          <a:prstGeom prst="rect">
            <a:avLst/>
          </a:prstGeom>
        </p:spPr>
      </p:pic>
      <p:pic>
        <p:nvPicPr>
          <p:cNvPr id="8" name="Slika 7" descr="Hrpa s otpadom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331640" y="1844824"/>
            <a:ext cx="6372502" cy="4248334"/>
          </a:xfrm>
          <a:prstGeom prst="rect">
            <a:avLst/>
          </a:prstGeom>
        </p:spPr>
      </p:pic>
      <p:pic>
        <p:nvPicPr>
          <p:cNvPr id="9" name="Slika 8" descr="Razne bočice i žarulja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43608" y="1844824"/>
            <a:ext cx="6372709" cy="4248472"/>
          </a:xfrm>
          <a:prstGeom prst="rect">
            <a:avLst/>
          </a:prstGeom>
        </p:spPr>
      </p:pic>
      <p:pic>
        <p:nvPicPr>
          <p:cNvPr id="10" name="Slika 9" descr="IMG_3695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331640" y="1844824"/>
            <a:ext cx="6372678" cy="4247718"/>
          </a:xfrm>
          <a:prstGeom prst="rect">
            <a:avLst/>
          </a:prstGeom>
        </p:spPr>
      </p:pic>
      <p:pic>
        <p:nvPicPr>
          <p:cNvPr id="11" name="Slika 10" descr="Uginulo janje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403648" y="1844824"/>
            <a:ext cx="6336911" cy="4224606"/>
          </a:xfrm>
          <a:prstGeom prst="rect">
            <a:avLst/>
          </a:prstGeom>
        </p:spPr>
      </p:pic>
      <p:pic>
        <p:nvPicPr>
          <p:cNvPr id="12" name="Slika 11" descr="DSC05600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619672" y="1844824"/>
            <a:ext cx="5664629" cy="424847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6000" dirty="0" smtClean="0"/>
              <a:t>Eko patrola </a:t>
            </a:r>
            <a:endParaRPr lang="hr-HR" sz="6000" dirty="0"/>
          </a:p>
        </p:txBody>
      </p:sp>
      <p:sp>
        <p:nvSpPr>
          <p:cNvPr id="13" name="Naslov 1"/>
          <p:cNvSpPr txBox="1">
            <a:spLocks/>
          </p:cNvSpPr>
          <p:nvPr/>
        </p:nvSpPr>
        <p:spPr>
          <a:xfrm>
            <a:off x="539552" y="5715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60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u</a:t>
            </a:r>
            <a:r>
              <a:rPr lang="hr-HR" sz="60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pozorava</a:t>
            </a:r>
            <a:r>
              <a:rPr kumimoji="0" lang="hr-HR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hr-HR" sz="4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Slika 13" descr="DSC05594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619672" y="1844824"/>
            <a:ext cx="5664629" cy="4248472"/>
          </a:xfrm>
          <a:prstGeom prst="rect">
            <a:avLst/>
          </a:prstGeom>
        </p:spPr>
      </p:pic>
      <p:pic>
        <p:nvPicPr>
          <p:cNvPr id="15" name="Slika 14" descr="DSC05603.JP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1979712" y="1844824"/>
            <a:ext cx="5664629" cy="4248472"/>
          </a:xfrm>
          <a:prstGeom prst="rect">
            <a:avLst/>
          </a:prstGeom>
        </p:spPr>
      </p:pic>
      <p:pic>
        <p:nvPicPr>
          <p:cNvPr id="17" name="nuclear evacuation alarm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1" cstate="screen"/>
          <a:stretch>
            <a:fillRect/>
          </a:stretch>
        </p:blipFill>
        <p:spPr>
          <a:xfrm>
            <a:off x="-612576" y="321297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2000" fill="remove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200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200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4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2000" fill="hold" nodeType="withEffect">
                                  <p:stCondLst>
                                    <p:cond delay="152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mph" presetSubtype="0" repeatCount="2000" fill="hold" nodeType="withEffect">
                                  <p:stCondLst>
                                    <p:cond delay="2010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4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2000" fill="hold" nodeType="withEffect">
                                  <p:stCondLst>
                                    <p:cond delay="2490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repeatCount="2000" fill="hold" nodeType="withEffect">
                                  <p:stCondLst>
                                    <p:cond delay="2970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33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repeatCount="2000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rtleki - Kad se male ruke slože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screen"/>
          <a:stretch>
            <a:fillRect/>
          </a:stretch>
        </p:blipFill>
        <p:spPr>
          <a:xfrm>
            <a:off x="-1116632" y="2780928"/>
            <a:ext cx="304800" cy="304800"/>
          </a:xfrm>
          <a:prstGeom prst="rect">
            <a:avLst/>
          </a:prstGeom>
        </p:spPr>
      </p:pic>
      <p:pic>
        <p:nvPicPr>
          <p:cNvPr id="8" name="Slika 7" descr="Okupljanje na početku radne akcij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09728" y="1340768"/>
            <a:ext cx="764269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Slika 8" descr="Okupljanje na početku radne akcije 2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959685">
            <a:off x="1942057" y="1129626"/>
            <a:ext cx="6367869" cy="4245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799200"/>
          </a:xfrm>
        </p:spPr>
        <p:txBody>
          <a:bodyPr>
            <a:normAutofit/>
          </a:bodyPr>
          <a:lstStyle/>
          <a:p>
            <a:r>
              <a:rPr lang="hr-HR" dirty="0" smtClean="0"/>
              <a:t>Učenici  5.b u akciji</a:t>
            </a:r>
            <a:endParaRPr lang="hr-HR" dirty="0"/>
          </a:p>
        </p:txBody>
      </p:sp>
      <p:pic>
        <p:nvPicPr>
          <p:cNvPr id="10" name="Slika 9" descr="Probijanje do špilje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21097578">
            <a:off x="514446" y="2122223"/>
            <a:ext cx="6084468" cy="4056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Slika 10" descr="Probijanje do špilje 3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5576" y="1124744"/>
            <a:ext cx="7812867" cy="5208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Slika 11" descr="Skupljanje otpada 6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468843">
            <a:off x="667930" y="1271211"/>
            <a:ext cx="6696538" cy="4464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Slika 12" descr="Skupljanje otpada 8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21134925">
            <a:off x="1538824" y="849767"/>
            <a:ext cx="6912562" cy="4608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Slika 13" descr="Odbačena obuća.JP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21295386">
            <a:off x="395536" y="404664"/>
            <a:ext cx="3960301" cy="5940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Slika 14" descr="Laura nosi vreću.JPG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 rot="577793">
            <a:off x="4638276" y="595727"/>
            <a:ext cx="3600123" cy="5400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Slika 15" descr="Otpad 2.JPG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1115616" y="1124744"/>
            <a:ext cx="7128793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Slika 16" descr="Bočica sa odbačenim lijekovima.JPG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2771938" y="728907"/>
            <a:ext cx="3600123" cy="5400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Slika 17" descr="IMG_3807.JPG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276859" y="692696"/>
            <a:ext cx="8532949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Slika 18" descr="Odbačeni elektronički otpad.JPG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 rot="614986">
            <a:off x="4735696" y="609867"/>
            <a:ext cx="3600123" cy="5400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Slika 19" descr="Skupljanje otpada 15.JPG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 rot="20971238">
            <a:off x="719919" y="428656"/>
            <a:ext cx="3785128" cy="5677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Slika 20" descr="Skupljanje otpada 11.JPG"/>
          <p:cNvPicPr>
            <a:picLocks noChangeAspect="1"/>
          </p:cNvPicPr>
          <p:nvPr/>
        </p:nvPicPr>
        <p:blipFill>
          <a:blip r:embed="rId17" cstate="screen"/>
          <a:stretch>
            <a:fillRect/>
          </a:stretch>
        </p:blipFill>
        <p:spPr>
          <a:xfrm>
            <a:off x="359532" y="620688"/>
            <a:ext cx="8424937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Slika 21" descr="IMG_3850.JPG"/>
          <p:cNvPicPr>
            <a:picLocks noChangeAspect="1"/>
          </p:cNvPicPr>
          <p:nvPr/>
        </p:nvPicPr>
        <p:blipFill>
          <a:blip r:embed="rId18" cstate="screen"/>
          <a:stretch>
            <a:fillRect/>
          </a:stretch>
        </p:blipFill>
        <p:spPr>
          <a:xfrm>
            <a:off x="187894" y="692696"/>
            <a:ext cx="8640961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Slika 23" descr="Skupljanje otpada 4.JPG"/>
          <p:cNvPicPr>
            <a:picLocks noChangeAspect="1"/>
          </p:cNvPicPr>
          <p:nvPr/>
        </p:nvPicPr>
        <p:blipFill>
          <a:blip r:embed="rId19" cstate="screen"/>
          <a:stretch>
            <a:fillRect/>
          </a:stretch>
        </p:blipFill>
        <p:spPr>
          <a:xfrm rot="763632">
            <a:off x="1871907" y="1628938"/>
            <a:ext cx="5400185" cy="3600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Slika 24" descr="Skupljanje otpada 5.JPG"/>
          <p:cNvPicPr>
            <a:picLocks noChangeAspect="1"/>
          </p:cNvPicPr>
          <p:nvPr/>
        </p:nvPicPr>
        <p:blipFill>
          <a:blip r:embed="rId20" cstate="screen"/>
          <a:stretch>
            <a:fillRect/>
          </a:stretch>
        </p:blipFill>
        <p:spPr>
          <a:xfrm rot="21111649">
            <a:off x="1391365" y="1663127"/>
            <a:ext cx="5907209" cy="3938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Slika 25" descr="Celularna vrpca.JPG"/>
          <p:cNvPicPr>
            <a:picLocks noChangeAspect="1"/>
          </p:cNvPicPr>
          <p:nvPr/>
        </p:nvPicPr>
        <p:blipFill>
          <a:blip r:embed="rId21" cstate="screen"/>
          <a:stretch>
            <a:fillRect/>
          </a:stretch>
        </p:blipFill>
        <p:spPr>
          <a:xfrm rot="1872793">
            <a:off x="2771938" y="728907"/>
            <a:ext cx="3600123" cy="5400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Slika 26" descr="Odmor 2.JPG"/>
          <p:cNvPicPr>
            <a:picLocks noChangeAspect="1"/>
          </p:cNvPicPr>
          <p:nvPr/>
        </p:nvPicPr>
        <p:blipFill>
          <a:blip r:embed="rId22" cstate="screen"/>
          <a:stretch>
            <a:fillRect/>
          </a:stretch>
        </p:blipFill>
        <p:spPr>
          <a:xfrm>
            <a:off x="143508" y="548680"/>
            <a:ext cx="8640961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" name="Slika 27" descr="Odmor.JPG"/>
          <p:cNvPicPr>
            <a:picLocks noChangeAspect="1"/>
          </p:cNvPicPr>
          <p:nvPr/>
        </p:nvPicPr>
        <p:blipFill>
          <a:blip r:embed="rId23" cstate="screen"/>
          <a:stretch>
            <a:fillRect/>
          </a:stretch>
        </p:blipFill>
        <p:spPr>
          <a:xfrm rot="308662">
            <a:off x="237837" y="371078"/>
            <a:ext cx="8532440" cy="5688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Slika 28" descr="Odmor 3.JPG"/>
          <p:cNvPicPr>
            <a:picLocks noChangeAspect="1"/>
          </p:cNvPicPr>
          <p:nvPr/>
        </p:nvPicPr>
        <p:blipFill>
          <a:blip r:embed="rId24" cstate="screen"/>
          <a:stretch>
            <a:fillRect/>
          </a:stretch>
        </p:blipFill>
        <p:spPr>
          <a:xfrm rot="21046387">
            <a:off x="3490121" y="742311"/>
            <a:ext cx="5400185" cy="3600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" name="Slika 29" descr="Otpad u potoku.JPG"/>
          <p:cNvPicPr>
            <a:picLocks noChangeAspect="1"/>
          </p:cNvPicPr>
          <p:nvPr/>
        </p:nvPicPr>
        <p:blipFill>
          <a:blip r:embed="rId25" cstate="screen"/>
          <a:stretch>
            <a:fillRect/>
          </a:stretch>
        </p:blipFill>
        <p:spPr>
          <a:xfrm rot="877438">
            <a:off x="396371" y="1726022"/>
            <a:ext cx="5832442" cy="3888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1" name="Slika 30" descr="Razmjena dojmova.JPG"/>
          <p:cNvPicPr>
            <a:picLocks noChangeAspect="1"/>
          </p:cNvPicPr>
          <p:nvPr/>
        </p:nvPicPr>
        <p:blipFill>
          <a:blip r:embed="rId26" cstate="screen"/>
          <a:stretch>
            <a:fillRect/>
          </a:stretch>
        </p:blipFill>
        <p:spPr>
          <a:xfrm rot="226738">
            <a:off x="4788024" y="260648"/>
            <a:ext cx="3600123" cy="5400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2" name="Slika 31" descr="Skupljanje otpada 4.JPG"/>
          <p:cNvPicPr>
            <a:picLocks noChangeAspect="1"/>
          </p:cNvPicPr>
          <p:nvPr/>
        </p:nvPicPr>
        <p:blipFill>
          <a:blip r:embed="rId27" cstate="screen"/>
          <a:stretch>
            <a:fillRect/>
          </a:stretch>
        </p:blipFill>
        <p:spPr>
          <a:xfrm>
            <a:off x="251520" y="548680"/>
            <a:ext cx="7884877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3" name="Slika 32" descr="Skupljanje otpada 10.JPG"/>
          <p:cNvPicPr>
            <a:picLocks noChangeAspect="1"/>
          </p:cNvPicPr>
          <p:nvPr/>
        </p:nvPicPr>
        <p:blipFill>
          <a:blip r:embed="rId28" cstate="screen"/>
          <a:stretch>
            <a:fillRect/>
          </a:stretch>
        </p:blipFill>
        <p:spPr>
          <a:xfrm rot="21012385">
            <a:off x="362921" y="993642"/>
            <a:ext cx="7344608" cy="4896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4" name="Slika 33" descr="Skupljanje otpada 14.JPG"/>
          <p:cNvPicPr>
            <a:picLocks noChangeAspect="1"/>
          </p:cNvPicPr>
          <p:nvPr/>
        </p:nvPicPr>
        <p:blipFill>
          <a:blip r:embed="rId29" cstate="screen"/>
          <a:stretch>
            <a:fillRect/>
          </a:stretch>
        </p:blipFill>
        <p:spPr>
          <a:xfrm rot="495637">
            <a:off x="2203565" y="455147"/>
            <a:ext cx="6656187" cy="4437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5" name="Slika 34" descr="Skupljanje otpada 19.JPG"/>
          <p:cNvPicPr>
            <a:picLocks noChangeAspect="1"/>
          </p:cNvPicPr>
          <p:nvPr/>
        </p:nvPicPr>
        <p:blipFill>
          <a:blip r:embed="rId30" cstate="screen"/>
          <a:stretch>
            <a:fillRect/>
          </a:stretch>
        </p:blipFill>
        <p:spPr>
          <a:xfrm>
            <a:off x="143508" y="476672"/>
            <a:ext cx="8532949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6" name="Slika 35" descr="Skupljanje otpada 22.JPG"/>
          <p:cNvPicPr>
            <a:picLocks noChangeAspect="1"/>
          </p:cNvPicPr>
          <p:nvPr/>
        </p:nvPicPr>
        <p:blipFill>
          <a:blip r:embed="rId31" cstate="screen"/>
          <a:stretch>
            <a:fillRect/>
          </a:stretch>
        </p:blipFill>
        <p:spPr>
          <a:xfrm rot="21208045">
            <a:off x="585745" y="747354"/>
            <a:ext cx="6990358" cy="46602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7" name="Slika 36" descr="Skupljanje otpada- Dorian i Ivan.JPG"/>
          <p:cNvPicPr>
            <a:picLocks noChangeAspect="1"/>
          </p:cNvPicPr>
          <p:nvPr/>
        </p:nvPicPr>
        <p:blipFill>
          <a:blip r:embed="rId32" cstate="screen"/>
          <a:stretch>
            <a:fillRect/>
          </a:stretch>
        </p:blipFill>
        <p:spPr>
          <a:xfrm rot="364997">
            <a:off x="913456" y="913705"/>
            <a:ext cx="6396641" cy="4264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8" name="Slika 37" descr="Skupljanje otpada-Lara i Lucija.JPG"/>
          <p:cNvPicPr>
            <a:picLocks noChangeAspect="1"/>
          </p:cNvPicPr>
          <p:nvPr/>
        </p:nvPicPr>
        <p:blipFill>
          <a:blip r:embed="rId33" cstate="screen"/>
          <a:stretch>
            <a:fillRect/>
          </a:stretch>
        </p:blipFill>
        <p:spPr>
          <a:xfrm rot="21116260">
            <a:off x="828442" y="486419"/>
            <a:ext cx="3600123" cy="5400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9" name="Slika 38" descr="Skupljanje otpada-Leonardo-Kakav je ovo otpad.JPG"/>
          <p:cNvPicPr>
            <a:picLocks noChangeAspect="1"/>
          </p:cNvPicPr>
          <p:nvPr/>
        </p:nvPicPr>
        <p:blipFill>
          <a:blip r:embed="rId34" cstate="screen"/>
          <a:stretch>
            <a:fillRect/>
          </a:stretch>
        </p:blipFill>
        <p:spPr>
          <a:xfrm rot="695005">
            <a:off x="4357422" y="567099"/>
            <a:ext cx="3600123" cy="5400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" name="Slika 39" descr="Skupljanje otpada-Mihaela.JPG"/>
          <p:cNvPicPr>
            <a:picLocks noChangeAspect="1"/>
          </p:cNvPicPr>
          <p:nvPr/>
        </p:nvPicPr>
        <p:blipFill>
          <a:blip r:embed="rId35" cstate="screen"/>
          <a:stretch>
            <a:fillRect/>
          </a:stretch>
        </p:blipFill>
        <p:spPr>
          <a:xfrm>
            <a:off x="143508" y="476672"/>
            <a:ext cx="8424937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" name="Slika 40" descr="Otpad i ekipa iz 5b.JPG"/>
          <p:cNvPicPr>
            <a:picLocks noChangeAspect="1"/>
          </p:cNvPicPr>
          <p:nvPr/>
        </p:nvPicPr>
        <p:blipFill>
          <a:blip r:embed="rId36" cstate="screen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3" name="Slika 42" descr="Pred špiljom.JPG"/>
          <p:cNvPicPr>
            <a:picLocks noChangeAspect="1"/>
          </p:cNvPicPr>
          <p:nvPr/>
        </p:nvPicPr>
        <p:blipFill>
          <a:blip r:embed="rId37" cstate="screen"/>
          <a:stretch>
            <a:fillRect/>
          </a:stretch>
        </p:blipFill>
        <p:spPr>
          <a:xfrm>
            <a:off x="0" y="381435"/>
            <a:ext cx="9144000" cy="6095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4" name="Slika 43" descr="Otpad i ekipa iz 5b 2.JPG"/>
          <p:cNvPicPr>
            <a:picLocks noChangeAspect="1"/>
          </p:cNvPicPr>
          <p:nvPr/>
        </p:nvPicPr>
        <p:blipFill>
          <a:blip r:embed="rId38" cstate="screen"/>
          <a:stretch>
            <a:fillRect/>
          </a:stretch>
        </p:blipFill>
        <p:spPr>
          <a:xfrm>
            <a:off x="-252536" y="-23664"/>
            <a:ext cx="9715500" cy="6837040"/>
          </a:xfrm>
          <a:prstGeom prst="rect">
            <a:avLst/>
          </a:prstGeom>
        </p:spPr>
      </p:pic>
      <p:sp>
        <p:nvSpPr>
          <p:cNvPr id="45" name="Naslov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tako</a:t>
            </a:r>
            <a:r>
              <a:rPr kumimoji="0" lang="hr-HR" sz="60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to radi 5.b </a:t>
            </a:r>
            <a:r>
              <a:rPr kumimoji="0" lang="hr-H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…</a:t>
            </a:r>
            <a:endParaRPr kumimoji="0" lang="hr-HR" sz="6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7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20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nodeType="withEffect">
                                  <p:stCondLst>
                                    <p:cond delay="23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fill="hold" nodeType="withEffect">
                                  <p:stCondLst>
                                    <p:cond delay="25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29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32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fill="hold" nodeType="withEffect">
                                  <p:stCondLst>
                                    <p:cond delay="35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2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3" fill="hold" nodeType="withEffect">
                                  <p:stCondLst>
                                    <p:cond delay="40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43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46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2" fill="hold" nodeType="withEffect">
                                  <p:stCondLst>
                                    <p:cond delay="49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3" fill="hold" nodeType="withEffect">
                                  <p:stCondLst>
                                    <p:cond delay="53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nodeType="withEffect">
                                  <p:stCondLst>
                                    <p:cond delay="574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61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3" fill="hold" nodeType="withEffect">
                                  <p:stCondLst>
                                    <p:cond delay="65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2" fill="hold" nodeType="withEffect">
                                  <p:stCondLst>
                                    <p:cond delay="69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72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9" fill="hold" nodeType="withEffect">
                                  <p:stCondLst>
                                    <p:cond delay="75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fill="hold" nodeType="withEffect">
                                  <p:stCondLst>
                                    <p:cond delay="789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6" fill="hold" nodeType="withEffect">
                                  <p:stCondLst>
                                    <p:cond delay="826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9" fill="hold" nodeType="withEffect">
                                  <p:stCondLst>
                                    <p:cond delay="86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893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2" fill="hold" nodeType="withEffect">
                                  <p:stCondLst>
                                    <p:cond delay="92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9" fill="hold" nodeType="withEffect">
                                  <p:stCondLst>
                                    <p:cond delay="958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fill="hold" nodeType="withEffect">
                                  <p:stCondLst>
                                    <p:cond delay="988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8" fill="hold" nodeType="withEffect">
                                  <p:stCondLst>
                                    <p:cond delay="101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nodeType="withEffect">
                                  <p:stCondLst>
                                    <p:cond delay="1047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" fill="hold" nodeType="withEffect">
                                  <p:stCondLst>
                                    <p:cond delay="1076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2" fill="hold" nodeType="withEffect">
                                  <p:stCondLst>
                                    <p:cond delay="1102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113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7" presetClass="entr" presetSubtype="2" fill="hold" grpId="0" nodeType="withEffect">
                                  <p:stCondLst>
                                    <p:cond delay="1143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Kakav Ozalj želimo ?</a:t>
            </a:r>
            <a:endParaRPr lang="hr-HR" dirty="0"/>
          </a:p>
        </p:txBody>
      </p:sp>
      <p:pic>
        <p:nvPicPr>
          <p:cNvPr id="4" name="Rezervirano mjesto sadržaja 3" descr="IMG_3703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1259383" y="1700809"/>
            <a:ext cx="6012709" cy="4008472"/>
          </a:xfrm>
        </p:spPr>
      </p:pic>
      <p:pic>
        <p:nvPicPr>
          <p:cNvPr id="6" name="Slika 5" descr="IMG_3870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259632" y="1628800"/>
            <a:ext cx="6156478" cy="4104318"/>
          </a:xfrm>
          <a:prstGeom prst="rect">
            <a:avLst/>
          </a:prstGeom>
        </p:spPr>
      </p:pic>
      <p:pic>
        <p:nvPicPr>
          <p:cNvPr id="7" name="Slika 6" descr="IMG_3861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223834" y="1628938"/>
            <a:ext cx="6156478" cy="4104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 descr="4759074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187624" y="1536306"/>
            <a:ext cx="6192688" cy="4430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lika 8" descr="0001368999_l_0_b2rvtt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221532" y="1556792"/>
            <a:ext cx="6120680" cy="4455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lika 9" descr="0001085655_l_0_md2vjd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187624" y="1541934"/>
            <a:ext cx="6120680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Naslov 1"/>
          <p:cNvSpPr txBox="1">
            <a:spLocks/>
          </p:cNvSpPr>
          <p:nvPr/>
        </p:nvSpPr>
        <p:spPr>
          <a:xfrm>
            <a:off x="0" y="5715000"/>
            <a:ext cx="7668344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6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Krenimo u akciju !</a:t>
            </a:r>
            <a:endParaRPr kumimoji="0" lang="hr-HR" sz="4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ZAGREBACKI MALISANI - Kad se male ruke sloz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-900608" y="285293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7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21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mph" presetSubtype="2" fill="hold" grpId="1" nodeType="withEffect">
                                  <p:stCondLst>
                                    <p:cond delay="30300"/>
                                  </p:stCondLst>
                                  <p:childTnLst>
                                    <p:anim to="1.3" calcmode="lin" valueType="num">
                                      <p:cBhvr override="childStyle"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vnica">
  <a:themeElements>
    <a:clrScheme name="Livnic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Livnic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ivnic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620</TotalTime>
  <Words>37</Words>
  <Application>Microsoft Office PowerPoint</Application>
  <PresentationFormat>Prikaz na zaslonu (4:3)</PresentationFormat>
  <Paragraphs>11</Paragraphs>
  <Slides>8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9" baseType="lpstr">
      <vt:lpstr>Livnica</vt:lpstr>
      <vt:lpstr>Eko patrola</vt:lpstr>
      <vt:lpstr>Ozalj nekada …</vt:lpstr>
      <vt:lpstr> i Ozalj danas…</vt:lpstr>
      <vt:lpstr>Ali nije baš sve  kako se čini  na prvi pogled</vt:lpstr>
      <vt:lpstr>Eko patrola </vt:lpstr>
      <vt:lpstr>Učenici  5.b u akciji</vt:lpstr>
      <vt:lpstr>Kakav Ozalj želimo ?</vt:lpstr>
      <vt:lpstr>Slajd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 patrola</dc:title>
  <dc:creator>Nastavnik_2</dc:creator>
  <cp:lastModifiedBy>Nastavnik_2</cp:lastModifiedBy>
  <cp:revision>59</cp:revision>
  <dcterms:created xsi:type="dcterms:W3CDTF">2014-03-24T07:14:00Z</dcterms:created>
  <dcterms:modified xsi:type="dcterms:W3CDTF">2014-03-25T07:27:35Z</dcterms:modified>
</cp:coreProperties>
</file>