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B8E049-F64C-41BF-A8A2-4E22B2F49EA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10CFED-F598-4D86-9A74-22C02FACBAE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lL0IXiLEyV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15. SIJEČANJ</a:t>
            </a:r>
            <a:br>
              <a:rPr lang="hr-HR" sz="2800" dirty="0" smtClean="0"/>
            </a:br>
            <a:r>
              <a:rPr lang="hr-HR" sz="2800" dirty="0" smtClean="0"/>
              <a:t>MEĐUNARODNO PRIZNANJE REPUBLIKE HRVATSKE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7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25.6. 1991. Hrvatski je </a:t>
            </a:r>
            <a:r>
              <a:rPr lang="hr-HR" dirty="0"/>
              <a:t>sabor donio  Deklaraciju o proglašenju suverene i samostalne Republike </a:t>
            </a:r>
            <a:r>
              <a:rPr lang="hr-HR" dirty="0" smtClean="0"/>
              <a:t>Hrvatske</a:t>
            </a:r>
          </a:p>
          <a:p>
            <a:r>
              <a:rPr lang="hr-HR" dirty="0" smtClean="0"/>
              <a:t>Europska zajednica tražila je odgodu od tri mjeseca i pregovore s ostalim republikama Jugoslavije</a:t>
            </a:r>
          </a:p>
          <a:p>
            <a:r>
              <a:rPr lang="hr-HR" dirty="0" smtClean="0"/>
              <a:t>Brijunska deklaracija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0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8. listopada 1991. – proglašenje neovisnosti Republike </a:t>
            </a:r>
            <a:r>
              <a:rPr lang="hr-HR" dirty="0" smtClean="0"/>
              <a:t>Hrvatske</a:t>
            </a:r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youtu.be/lL0IXiLEyV0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5699"/>
            <a:ext cx="4392488" cy="32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8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15" y="3128860"/>
            <a:ext cx="22367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90" y="3152672"/>
            <a:ext cx="23590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5" y="3212976"/>
            <a:ext cx="23780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svojim ugledom i utjecajem međunarodno priznanje Hrvatske </a:t>
            </a:r>
            <a:r>
              <a:rPr lang="vi-VN" dirty="0" smtClean="0"/>
              <a:t>pomogli</a:t>
            </a:r>
            <a:r>
              <a:rPr lang="hr-HR" dirty="0" smtClean="0"/>
              <a:t> su</a:t>
            </a:r>
            <a:r>
              <a:rPr lang="vi-VN" dirty="0" smtClean="0"/>
              <a:t>:</a:t>
            </a:r>
            <a:endParaRPr lang="vi-VN" dirty="0"/>
          </a:p>
          <a:p>
            <a:r>
              <a:rPr lang="vi-VN" dirty="0"/>
              <a:t>papa Ivan Pavao II. </a:t>
            </a:r>
          </a:p>
          <a:p>
            <a:r>
              <a:rPr lang="vi-VN" dirty="0"/>
              <a:t>njemački i austrijski ministar vanjskih poslova Hans-Dietrich Genscher i </a:t>
            </a:r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Alois Mock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13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prosincu 1991. i siječnju 1992. Hrvatsku priznale Slovenija, Litva, Latvija, Ukrajina, Švedska, Island i Vatikan</a:t>
            </a:r>
          </a:p>
          <a:p>
            <a:r>
              <a:rPr lang="hr-HR" dirty="0"/>
              <a:t>15. siječnja 1992. isto učinile i sve članice Europske zajednice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52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Danas obilježavamo 26 godina od međunarodnog priznanja Republike Hrvatske</a:t>
            </a:r>
          </a:p>
          <a:p>
            <a:r>
              <a:rPr lang="hr-HR" dirty="0" smtClean="0"/>
              <a:t>Iako je Hrvatska tada međunarodno priznata i postala je samostalna i suverena država u svijetu, trebalo je podnijeti još mnoge žrtve da bi to stvarno i postala, da bi bila jedinstvena i slobodna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856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Proslava na Trgu bana Jelačića</a:t>
            </a:r>
            <a:endParaRPr lang="hr-H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3" y="1494500"/>
            <a:ext cx="6194073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”</a:t>
            </a:r>
            <a:r>
              <a:rPr lang="vi-VN" dirty="0" smtClean="0"/>
              <a:t>Domovina </a:t>
            </a:r>
            <a:r>
              <a:rPr lang="vi-VN" dirty="0"/>
              <a:t>je ovo: kad si u njezinu naručju, sve su muke života snošljive, u tuđini i bijeli kruh je crn, u domaji i crni krušac slast. Nešto te drži u vlasti, prepuštaš se da ravna tvojom sudbinom</a:t>
            </a:r>
            <a:r>
              <a:rPr lang="vi-VN" dirty="0" smtClean="0"/>
              <a:t>.</a:t>
            </a:r>
            <a:r>
              <a:rPr lang="hr-HR" dirty="0" smtClean="0"/>
              <a:t>”</a:t>
            </a:r>
            <a:endParaRPr lang="vi-VN" dirty="0"/>
          </a:p>
          <a:p>
            <a:r>
              <a:rPr lang="vi-VN" dirty="0"/>
              <a:t>                                                                                                                        Marija Jurić Zagorka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06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465" y="1570706"/>
            <a:ext cx="5499069" cy="4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57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 proljeća 1989. u Hrvatskoj nastaju prve političke nekomunističke stranke</a:t>
            </a:r>
          </a:p>
          <a:p>
            <a:r>
              <a:rPr lang="hr-HR" altLang="sr-Latn-RS" dirty="0"/>
              <a:t>tadašnji Sabor početkom 1990. legalizirao i registrirao novonastale stranke</a:t>
            </a:r>
          </a:p>
          <a:p>
            <a:r>
              <a:rPr lang="hr-HR" dirty="0" smtClean="0"/>
              <a:t>Prva stranka bila je Hrvatski socijalno – liberalni savez Vlade Gotovca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400" dirty="0"/>
              <a:t>Prvi višestranački izbori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/>
              <a:t>zalaganje političkih stranaka za: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demokratski ustroj vlasti 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višestranački sustav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tržišno gospodarstvo </a:t>
            </a:r>
          </a:p>
          <a:p>
            <a:pPr lvl="1">
              <a:lnSpc>
                <a:spcPct val="150000"/>
              </a:lnSpc>
            </a:pPr>
            <a:r>
              <a:rPr lang="hr-HR" altLang="sr-Latn-RS" dirty="0"/>
              <a:t>građanska prava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253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 altLang="sr-Latn-RS" b="1" dirty="0"/>
              <a:t>22. travnja i 6. svibnja 1990.</a:t>
            </a:r>
          </a:p>
          <a:p>
            <a:pPr>
              <a:lnSpc>
                <a:spcPct val="140000"/>
              </a:lnSpc>
            </a:pPr>
            <a:r>
              <a:rPr lang="hr-HR" altLang="sr-Latn-RS" dirty="0"/>
              <a:t>prvi višestranački izbori u Hrvatskoj poslije Drugoga svjetskog rata </a:t>
            </a:r>
          </a:p>
          <a:p>
            <a:pPr>
              <a:lnSpc>
                <a:spcPct val="140000"/>
              </a:lnSpc>
            </a:pPr>
            <a:r>
              <a:rPr lang="hr-HR" altLang="sr-Latn-RS" dirty="0"/>
              <a:t>izborna pobjeda - </a:t>
            </a:r>
            <a:r>
              <a:rPr lang="hr-HR" altLang="sr-Latn-RS" b="1" dirty="0"/>
              <a:t>Hrvatska demokratska zajednica</a:t>
            </a:r>
            <a:r>
              <a:rPr lang="hr-HR" altLang="sr-Latn-RS" dirty="0"/>
              <a:t> predvođena prvim predsjednikom Hrvatske </a:t>
            </a:r>
            <a:r>
              <a:rPr lang="hr-HR" altLang="sr-Latn-RS" b="1" dirty="0"/>
              <a:t>Franjom Tuđmanom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9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vi-VN" dirty="0"/>
              <a:t>Franjo Tuđman</a:t>
            </a:r>
          </a:p>
          <a:p>
            <a:r>
              <a:rPr lang="vi-VN" dirty="0"/>
              <a:t>prvi hrvatski predsjednik (Veliko Trgovišće,                14. svibnja 1922. – Zagreb, 10. prosinca 1999.)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94" y="1444625"/>
            <a:ext cx="3027436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42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konstituiranje višestranačkog Sabora                    30. svibnja 1990.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4400" dirty="0"/>
              <a:t>Demokratska vlada i Ustav Republike Hrvatske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3505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Markov trg 30. svibnja 1990.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61" y="1481138"/>
            <a:ext cx="457687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8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19.5.1991. proveden je referendum u Hrvatskoj</a:t>
            </a:r>
          </a:p>
          <a:p>
            <a:r>
              <a:rPr lang="hr-HR" dirty="0"/>
              <a:t>Na referendum je izašlo 83,56% stanovnika Hrvatske s pravom </a:t>
            </a:r>
            <a:r>
              <a:rPr lang="hr-HR" dirty="0" smtClean="0"/>
              <a:t>glasa</a:t>
            </a:r>
          </a:p>
          <a:p>
            <a:r>
              <a:rPr lang="hr-HR" dirty="0" smtClean="0"/>
              <a:t>Njih 94,17% izjasnilo se za samostalnu Hrvatsku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Referendum u Hrvatskoj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2437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359</Words>
  <Application>Microsoft Office PowerPoint</Application>
  <PresentationFormat>Prikaz na zaslonu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Gomilanje</vt:lpstr>
      <vt:lpstr>15. SIJEČANJ MEĐUNARODNO PRIZNANJE REPUBLIKE HRVATSKE</vt:lpstr>
      <vt:lpstr>PowerPointova prezentacija</vt:lpstr>
      <vt:lpstr>Prvi višestranački izbori</vt:lpstr>
      <vt:lpstr>PowerPointova prezentacija</vt:lpstr>
      <vt:lpstr>PowerPointova prezentacija</vt:lpstr>
      <vt:lpstr>PowerPointova prezentacija</vt:lpstr>
      <vt:lpstr>Demokratska vlada i Ustav Republike Hrvatske</vt:lpstr>
      <vt:lpstr>Markov trg 30. svibnja 1990.</vt:lpstr>
      <vt:lpstr>Referendum u Hrvatskoj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Proslava na Trgu bana Jelačića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SIJEČANJ MEĐUNARODNO PRIZNANJE REPUBLIKE HRVATSKE</dc:title>
  <dc:creator>Ivana</dc:creator>
  <cp:lastModifiedBy>Ivana</cp:lastModifiedBy>
  <cp:revision>8</cp:revision>
  <dcterms:created xsi:type="dcterms:W3CDTF">2018-01-14T19:20:31Z</dcterms:created>
  <dcterms:modified xsi:type="dcterms:W3CDTF">2018-01-14T20:41:02Z</dcterms:modified>
</cp:coreProperties>
</file>