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3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088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slajd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slov i okomiti teks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Okomiti naslov i teks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sadržaj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Usporedba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amo naslov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aglavlje odjeljka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Sadržaj s opisom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Slika s opiso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hr.wikipedia.org/wiki/Odjevni_predme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 descr="kravata-oko-pulske-are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925" y="1554999"/>
            <a:ext cx="9118775" cy="259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539553" y="692696"/>
            <a:ext cx="8136904" cy="12241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KRAVATA – PRIČA O HRVATSKOJ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JESSE LANGSDORF-DANAŠNJI IZGLED </a:t>
            </a:r>
          </a:p>
        </p:txBody>
      </p:sp>
      <p:pic>
        <p:nvPicPr>
          <p:cNvPr id="154" name="Shape 154" descr="CS0652_md_BNT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00192" y="2824578"/>
            <a:ext cx="2843808" cy="403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new-bow-tie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1594257"/>
            <a:ext cx="3528392" cy="4704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KRAVATA KROZ POVIJEST</a:t>
            </a:r>
          </a:p>
        </p:txBody>
      </p:sp>
      <p:pic>
        <p:nvPicPr>
          <p:cNvPr id="161" name="Shape 161" descr="0090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988840"/>
            <a:ext cx="9210327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KRAVATA U 17. STOLJEĆU</a:t>
            </a:r>
          </a:p>
        </p:txBody>
      </p:sp>
      <p:pic>
        <p:nvPicPr>
          <p:cNvPr id="167" name="Shape 167" descr="cravat_gunduli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268760"/>
            <a:ext cx="2767278" cy="366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cravat3168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192" y="1292523"/>
            <a:ext cx="2592288" cy="345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9875" y="1412025"/>
            <a:ext cx="4162100" cy="28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KRAVATA U 18. STOLJEĆU</a:t>
            </a:r>
          </a:p>
        </p:txBody>
      </p:sp>
      <p:pic>
        <p:nvPicPr>
          <p:cNvPr id="175" name="Shape 175" descr="BrummellEngrvFrmMiniatu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1268760"/>
            <a:ext cx="2815152" cy="363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77 steinkir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7" y="1340768"/>
            <a:ext cx="2625877" cy="341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stock tieThomas_Jefferson_rev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7824" y="2276872"/>
            <a:ext cx="2893373" cy="4233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KRAVATA U 19. STOLJEĆU</a:t>
            </a:r>
          </a:p>
        </p:txBody>
      </p:sp>
      <p:pic>
        <p:nvPicPr>
          <p:cNvPr id="183" name="Shape 183" descr="Oscar_Wilde_frock_coa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904" y="1616126"/>
            <a:ext cx="3812406" cy="33250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" name="Shape 184" descr="484px-Ferdinand-Georg-Waldmüller-182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1412776"/>
            <a:ext cx="3456384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KRAVATA U 20. STOLJEĆU</a:t>
            </a:r>
          </a:p>
        </p:txBody>
      </p:sp>
      <p:pic>
        <p:nvPicPr>
          <p:cNvPr id="190" name="Shape 190" descr="492px-President_Woodrow_Wilson_portrait_December_2_19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105076"/>
            <a:ext cx="2797921" cy="3413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1" name="Shape 191" descr="Man_in_194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3729742"/>
            <a:ext cx="2190564" cy="3080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2" name="Shape 192" descr="1953_wide_ti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7196" y="1227435"/>
            <a:ext cx="2763032" cy="24739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3" name="Shape 193" descr="civilmalcolmx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3768" y="2924944"/>
            <a:ext cx="3534218" cy="2345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" name="Shape 194" descr="Alan_Bennett_Allan_Warren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11960" y="3068960"/>
            <a:ext cx="2213504" cy="2930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5" name="Shape 195" descr="brad_pitt0523_post_1348123823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28184" y="3429000"/>
            <a:ext cx="2660332" cy="3192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KRAVATA- MAŠNA I RUBAC-KRAVATA </a:t>
            </a:r>
          </a:p>
        </p:txBody>
      </p:sp>
      <p:pic>
        <p:nvPicPr>
          <p:cNvPr id="201" name="Shape 201" descr="4113057_chuu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268760"/>
            <a:ext cx="4320480" cy="2880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2" name="Shape 202" descr="51239964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76056" y="2420888"/>
            <a:ext cx="3368343" cy="4221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3" name="Shape 203"/>
          <p:cNvSpPr txBox="1"/>
          <p:nvPr/>
        </p:nvSpPr>
        <p:spPr>
          <a:xfrm>
            <a:off x="251520" y="4221088"/>
            <a:ext cx="4251164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Sir Winston Churchill, britanski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premijer za vrijeme Drugog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svjetskog rata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788024" y="1412776"/>
            <a:ext cx="4007187" cy="83099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Američki gluma Clark Gable,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popularan 50-tih godina 20. st.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VEZIVANJE- WINDSORSKI ČVOR</a:t>
            </a:r>
          </a:p>
        </p:txBody>
      </p:sp>
      <p:pic>
        <p:nvPicPr>
          <p:cNvPr id="210" name="Shape 210" descr="how-to-tie-a-tie-full-windsor-kno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2505" y="1484784"/>
            <a:ext cx="3999495" cy="406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 descr="windsorknot.gif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88024" y="2996952"/>
            <a:ext cx="3822576" cy="3565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KOJIM PRILIKAMA TREBAMO NOSITI KRAVATU?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251520" y="1556792"/>
            <a:ext cx="4824536" cy="51125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razgovoru za posao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poslu ako to od nas traži dress code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poslovni sastancima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sudu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sprovodima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gala večerama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kazalištu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vjenčanjima, krstitkama i krizmama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450" y="1570049"/>
            <a:ext cx="3554025" cy="31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IZREKE O KRAVATI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906888" cy="2836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Oscar Wilde (1854.-1900.), irski pisac i pjesnik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“Dobro zavezana kravata prvi je ozbiljan korak u životu muškaraca.”</a:t>
            </a:r>
          </a:p>
        </p:txBody>
      </p:sp>
      <p:pic>
        <p:nvPicPr>
          <p:cNvPr id="225" name="Shape 225" descr="CS0507_md_BNT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40152" y="2491740"/>
            <a:ext cx="3078480" cy="4366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KRAVATA- HRVATSKI NACIONALNI SIMBOL</a:t>
            </a:r>
          </a:p>
        </p:txBody>
      </p:sp>
      <p:pic>
        <p:nvPicPr>
          <p:cNvPr id="95" name="Shape 95" descr="IMG_938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700808"/>
            <a:ext cx="3168352" cy="47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3563888" y="1794520"/>
            <a:ext cx="5400600" cy="45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Kravata je dekorativni odjevni</a:t>
            </a:r>
            <a:r>
              <a:rPr lang="hr-HR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</a:t>
            </a: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predmet, oblika vrpce, koji se nosi oko vrata provu</a:t>
            </a:r>
            <a:r>
              <a:rPr lang="hr-HR" sz="3200"/>
              <a:t>č</a:t>
            </a: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ispod ovratnika košulje. 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Kravata se smatra izvornim hrvatskim proizvodom.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IZREKE O KRAVATI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834880" cy="39170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 Niven (1910.-1983.), britanski glumac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“Recite mi da sam krivo shvatio šalu, ali mi nemojte reći da sam pogriješio u odabiru kravate.” </a:t>
            </a:r>
          </a:p>
        </p:txBody>
      </p:sp>
      <p:pic>
        <p:nvPicPr>
          <p:cNvPr id="232" name="Shape 232" descr="CS0677_md_BNT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36096" y="1700808"/>
            <a:ext cx="3078480" cy="4366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IZREKE O KRAVATI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18856" cy="413305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Grofica Mara, američka dizajnerica 40-tih godina 20. stoljeća: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“Reci muškarcu da ti se sviđa njegova kravata i vidjet ćeš kako mu se osobnost otvara poput cvijeta.”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Shape 239" descr="CS0667_md_BNT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1844824"/>
            <a:ext cx="3078480" cy="436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IZREKE O KRAVATI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546848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Norman Davies, britanski povjesničar, Europa:Povijest;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 U svim prilikama, ljudi koji umanjuju utjecaj manjih naroda trebaju se prisjetiti da nas Hrvati sve drže za vrat.”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Shape 246" descr="b9821235e39807f24ab0500b6f4d11a9_medium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45947" y="2492896"/>
            <a:ext cx="3238826" cy="3899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BUDUĆNOST PRIPADA KRAVATI</a:t>
            </a:r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50" y="1690176"/>
            <a:ext cx="8018350" cy="338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882145" y="1143002"/>
            <a:ext cx="4608600" cy="547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8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kravata će uvijek biti u modi ZATO ŠTO: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8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pokazuje osobnost onoga koji ju nosi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8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neizostavan je dio garderobe na poslovnim sastancima i državničkim susretima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8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savršen poklon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8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 žene se sve više zanimaju za kravatu kao modni detalj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KRAVATA SIMBOLIZIRA?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1268761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civilizacijsku vrijednost slobode i odgovornosti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otmjenost i kulturu odijevanja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ljudsko dostojanstvo i ljudsku svijest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svečanost i slavlje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uspješnost i poslovni duh</a:t>
            </a:r>
          </a:p>
        </p:txBody>
      </p:sp>
      <p:pic>
        <p:nvPicPr>
          <p:cNvPr id="260" name="Shape 260" descr="6016037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72" y="3934672"/>
            <a:ext cx="3923928" cy="2918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INSTALACIJA KRAVATE NA PULSKOJ ARENI</a:t>
            </a:r>
            <a:br>
              <a:rPr lang="hr-HR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2003.-2013.</a:t>
            </a:r>
          </a:p>
        </p:txBody>
      </p:sp>
      <p:pic>
        <p:nvPicPr>
          <p:cNvPr id="266" name="Shape 266" descr="fiz_izum_car_kravatom_oko_pulske_arene_171373414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268760"/>
            <a:ext cx="3634205" cy="539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>
            <a:spLocks noGrp="1"/>
          </p:cNvSpPr>
          <p:nvPr>
            <p:ph type="body" idx="2"/>
          </p:nvPr>
        </p:nvSpPr>
        <p:spPr>
          <a:xfrm>
            <a:off x="4067944" y="1268760"/>
            <a:ext cx="4896544" cy="54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hr-HR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autor, prof. Marijan Bušić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hr-HR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28.10.2003.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hr-HR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dužina: 808 m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hr-HR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širina donjeg dijela: 25 m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hr-HR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čvor: 15 m dugačak, širok 16.5 m (najuži dio čvora 5.4.)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hr-HR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dana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hr-HR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događaj je popratio i CNN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hr-HR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poruka: povezivanje prošlosti i sadašnjosti, antike i suvremenog svijeta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hr-HR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cilj: očuvanje kravate kao hrvatske i svjetske kulturne baštine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KRAVATOM MOŽETE NEŠTO IZJAVITI</a:t>
            </a:r>
          </a:p>
        </p:txBody>
      </p:sp>
      <p:pic>
        <p:nvPicPr>
          <p:cNvPr id="273" name="Shape 273" descr="11117617-toptie-unisex-fashion-keyboard-piano-skinny-necktie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56888" y="2232868"/>
            <a:ext cx="3174900" cy="31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 descr="new_jersey_neck_ties-raf198d9e34fa49909775f37ae1af6a72_v9whb_8byvr_51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" y="1268760"/>
            <a:ext cx="3522746" cy="3522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Kao što su Talijani ponosni na svoje nacionalne simbole kao što je </a:t>
            </a:r>
            <a:r>
              <a:rPr lang="hr-HR" dirty="0" err="1" smtClean="0"/>
              <a:t>pizza</a:t>
            </a:r>
            <a:endParaRPr lang="hr-HR" dirty="0" smtClean="0"/>
          </a:p>
          <a:p>
            <a:r>
              <a:rPr lang="hr-HR" dirty="0" smtClean="0"/>
              <a:t>Kao što su Francuzi ponosni na svoj Eiffelov toranj</a:t>
            </a:r>
          </a:p>
          <a:p>
            <a:r>
              <a:rPr lang="hr-HR" dirty="0" smtClean="0"/>
              <a:t>Kao što su Škoti ponosni na svoj </a:t>
            </a:r>
            <a:r>
              <a:rPr lang="hr-HR" dirty="0" err="1" smtClean="0"/>
              <a:t>prepoznatljvi</a:t>
            </a:r>
            <a:r>
              <a:rPr lang="hr-HR" dirty="0" smtClean="0"/>
              <a:t> kilt……..</a:t>
            </a:r>
          </a:p>
          <a:p>
            <a:pPr marL="20320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8133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38" y="2492895"/>
            <a:ext cx="5138550" cy="384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Budite i vi ponosni na hrvatske nacionalne simbole 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Budite i vi ponosni na hrvatsku bogatu povijest i kulturnu baštinu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8557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7287115" cy="3795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Zato ….</a:t>
            </a:r>
          </a:p>
          <a:p>
            <a:r>
              <a:rPr lang="hr-HR" dirty="0" smtClean="0"/>
              <a:t>Nosite kravatu!!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567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Encyclopedia Britannica</a:t>
            </a:r>
          </a:p>
        </p:txBody>
      </p:sp>
      <p:pic>
        <p:nvPicPr>
          <p:cNvPr id="102" name="Shape 102" descr="Encyclopaedia-Britannica-00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03748" y="1340768"/>
            <a:ext cx="4536504" cy="27219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26368" y="4293096"/>
            <a:ext cx="8291264" cy="23042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Enciclopedia Britannica uz imenicu “cravat” navodi da je nastala od Crabate, Cravate, Croatian i pojavu kravate datira sa 1656. godinom. Diderot-D’ Alambertova enciklopedija iz 1754. godine Hrvate povezuje s kravatom.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18.10- DAN KRAVATE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287524" y="1268760"/>
            <a:ext cx="8568952" cy="12241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Odlukom Hrvatskog sabora iz 2008. godine 18.10. proglašen je DANOM KRAVATE</a:t>
            </a:r>
          </a:p>
        </p:txBody>
      </p:sp>
      <p:pic>
        <p:nvPicPr>
          <p:cNvPr id="110" name="Shape 110" descr="Kravat_pukovnija_Trg_sv_Marka_2_18102012_roberta_f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19672" y="2564904"/>
            <a:ext cx="5827324" cy="394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POVIJEST KRAVATE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1259632" y="1676400"/>
            <a:ext cx="6400800" cy="816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hr-HR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Tristo pedeset godina kravate</a:t>
            </a:r>
          </a:p>
        </p:txBody>
      </p:sp>
      <p:pic>
        <p:nvPicPr>
          <p:cNvPr id="117" name="Shape 117" descr="IMG_938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4288" y="2204864"/>
            <a:ext cx="3013538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POVIJEST KRAVATE</a:t>
            </a:r>
          </a:p>
        </p:txBody>
      </p:sp>
      <p:pic>
        <p:nvPicPr>
          <p:cNvPr id="123" name="Shape 123" descr="Origin_NeckTi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196752"/>
            <a:ext cx="2894378" cy="5273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3131840" y="1988840"/>
            <a:ext cx="3024336" cy="27363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hr-HR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Tridesetogodišnji rat (1618.-1648.)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hr-HR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Royal Cravates  (1667.)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hr-HR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Luj XIV.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Shape 125" descr="croatian-neckt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4168" y="1412776"/>
            <a:ext cx="2823206" cy="5203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POVIJEST KRAVATE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531812" y="126876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r-HR" sz="18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Uškrobljeni okovratnik koji je bio “in” kao modni detalj prije pojave kravate</a:t>
            </a:r>
            <a:r>
              <a:rPr lang="hr-HR" sz="167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32" name="Shape 132" descr="486px-Cornelis_Ketel_John_Smythe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988840"/>
            <a:ext cx="3384376" cy="417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body" idx="3"/>
          </p:nvPr>
        </p:nvSpPr>
        <p:spPr>
          <a:xfrm>
            <a:off x="4572000" y="5517232"/>
            <a:ext cx="4464496" cy="11438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r-H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Luj XIV. (1640-1715.) s kravatom. Prve kravate nisu nalikovale današnjima i bile su bijele boje. </a:t>
            </a:r>
          </a:p>
        </p:txBody>
      </p:sp>
      <p:pic>
        <p:nvPicPr>
          <p:cNvPr id="134" name="Shape 134" descr="Louis1667.jp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16016" y="1384044"/>
            <a:ext cx="4031483" cy="4089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POVIJEST KRAVATE</a:t>
            </a:r>
          </a:p>
        </p:txBody>
      </p:sp>
      <p:pic>
        <p:nvPicPr>
          <p:cNvPr id="140" name="Shape 140" descr="cravat_gundulic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484784"/>
            <a:ext cx="3689704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7811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Prema najnovijim saznanjima povjesničara ipak je jedan hrvatski književnik i prije kralja Luja XIV. nosio kravatu. Ovaj portret IVANA DŽIVA GUNDULIĆA iz 1622.g. svjedoči o tome.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KRAVATA SE ŠIRI EUROPOM</a:t>
            </a:r>
          </a:p>
        </p:txBody>
      </p:sp>
      <p:pic>
        <p:nvPicPr>
          <p:cNvPr id="147" name="Shape 147" descr="philip_mould_ltd_portrait_of_king_charles_ii_1267085801758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412776"/>
            <a:ext cx="3888432" cy="483940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4788024" y="2708920"/>
            <a:ext cx="4038600" cy="33123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Karlo II. ( 1660.-1685.), kralj Engleske, Škotske i Irske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“zaslužan” je da su ubrzo nakon Francuza i Englezi prihvatili kravatu kao modni detalj.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608</Words>
  <Application>Microsoft Office PowerPoint</Application>
  <PresentationFormat>Prikaz na zaslonu (4:3)</PresentationFormat>
  <Paragraphs>87</Paragraphs>
  <Slides>29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0" baseType="lpstr">
      <vt:lpstr>Office tema</vt:lpstr>
      <vt:lpstr>KRAVATA – PRIČA O HRVATSKOJ</vt:lpstr>
      <vt:lpstr>KRAVATA- HRVATSKI NACIONALNI SIMBOL</vt:lpstr>
      <vt:lpstr>Encyclopedia Britannica</vt:lpstr>
      <vt:lpstr>18.10- DAN KRAVATE</vt:lpstr>
      <vt:lpstr>POVIJEST KRAVATE</vt:lpstr>
      <vt:lpstr>POVIJEST KRAVATE</vt:lpstr>
      <vt:lpstr>POVIJEST KRAVATE</vt:lpstr>
      <vt:lpstr>POVIJEST KRAVATE</vt:lpstr>
      <vt:lpstr>KRAVATA SE ŠIRI EUROPOM</vt:lpstr>
      <vt:lpstr>JESSE LANGSDORF-DANAŠNJI IZGLED </vt:lpstr>
      <vt:lpstr>KRAVATA KROZ POVIJEST</vt:lpstr>
      <vt:lpstr>KRAVATA U 17. STOLJEĆU</vt:lpstr>
      <vt:lpstr>KRAVATA U 18. STOLJEĆU</vt:lpstr>
      <vt:lpstr>KRAVATA U 19. STOLJEĆU</vt:lpstr>
      <vt:lpstr>KRAVATA U 20. STOLJEĆU</vt:lpstr>
      <vt:lpstr>KRAVATA- MAŠNA I RUBAC-KRAVATA </vt:lpstr>
      <vt:lpstr>VEZIVANJE- WINDSORSKI ČVOR</vt:lpstr>
      <vt:lpstr>U KOJIM PRILIKAMA TREBAMO NOSITI KRAVATU?</vt:lpstr>
      <vt:lpstr>IZREKE O KRAVATI</vt:lpstr>
      <vt:lpstr>IZREKE O KRAVATI</vt:lpstr>
      <vt:lpstr>IZREKE O KRAVATI</vt:lpstr>
      <vt:lpstr>IZREKE O KRAVATI</vt:lpstr>
      <vt:lpstr>BUDUĆNOST PRIPADA KRAVATI</vt:lpstr>
      <vt:lpstr>ŠTO KRAVATA SIMBOLIZIRA?</vt:lpstr>
      <vt:lpstr>INSTALACIJA KRAVATE NA PULSKOJ ARENI 2003.-2013.</vt:lpstr>
      <vt:lpstr>KRAVATOM MOŽETE NEŠTO IZJAVITI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KRAVATA – PRIČA O HRVATSKOJ</dc:title>
  <cp:lastModifiedBy>Ivana</cp:lastModifiedBy>
  <cp:revision>2</cp:revision>
  <dcterms:modified xsi:type="dcterms:W3CDTF">2017-10-12T20:57:13Z</dcterms:modified>
</cp:coreProperties>
</file>