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4" r:id="rId4"/>
    <p:sldId id="265" r:id="rId5"/>
    <p:sldId id="271" r:id="rId6"/>
    <p:sldId id="27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305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958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97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688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146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756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007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866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96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11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75C97-5A10-46D8-84CB-04AB28F33F3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812DF-1AB8-42C7-AFC0-BCBA18F9CB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892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s-slava-raskaj-ozalj.skole.hr/upload/os-slava-raskaj-ozalj/images/static3/2543/attachment/rjesenje_python_Z02.PNG" TargetMode="External"/><Relationship Id="rId2" Type="http://schemas.openxmlformats.org/officeDocument/2006/relationships/hyperlink" Target="http://os-slava-raskaj-ozalj.skole.hr/upload/os-slava-raskaj-ozalj/images/static3/2543/attachment/rjesenje_python_Z01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s-slava-raskaj-ozalj.skole.hr/upload/os-slava-raskaj-ozalj/images/static3/2543/attachment/rjesenje_python_Z04.PNG" TargetMode="External"/><Relationship Id="rId4" Type="http://schemas.openxmlformats.org/officeDocument/2006/relationships/hyperlink" Target="http://os-slava-raskaj-ozalj.skole.hr/upload/os-slava-raskaj-ozalj/images/static3/2543/attachment/rjesenje_python_Z03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s-slava-raskaj-ozalj.skole.hr/upload/os-slava-raskaj-ozalj/images/static3/2543/attachment/rjesenje_python_Z06.PNG" TargetMode="External"/><Relationship Id="rId2" Type="http://schemas.openxmlformats.org/officeDocument/2006/relationships/hyperlink" Target="http://os-slava-raskaj-ozalj.skole.hr/upload/os-slava-raskaj-ozalj/images/static3/2543/attachment/rjesenje_python_Z05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s-slava-raskaj-ozalj.skole.hr/upload/os-slava-raskaj-ozalj/images/static3/2543/attachment/rjesenje_python_Z08.PNG" TargetMode="External"/><Relationship Id="rId4" Type="http://schemas.openxmlformats.org/officeDocument/2006/relationships/hyperlink" Target="http://os-slava-raskaj-ozalj.skole.hr/upload/os-slava-raskaj-ozalj/images/static3/2543/attachment/rjesenje_python_Z07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Kornjačina grafika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Ponavljanje gradiva</a:t>
            </a:r>
          </a:p>
        </p:txBody>
      </p:sp>
    </p:spTree>
    <p:extLst>
      <p:ext uri="{BB962C8B-B14F-4D97-AF65-F5344CB8AC3E}">
        <p14:creationId xmlns:p14="http://schemas.microsoft.com/office/powerpoint/2010/main" val="39476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469" y="365125"/>
            <a:ext cx="10979331" cy="1325563"/>
          </a:xfrm>
        </p:spPr>
        <p:txBody>
          <a:bodyPr/>
          <a:lstStyle/>
          <a:p>
            <a:r>
              <a:rPr lang="hr-HR" dirty="0"/>
              <a:t>MODUL TURTLE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4469" y="1410789"/>
            <a:ext cx="10979331" cy="4844551"/>
          </a:xfrm>
        </p:spPr>
        <p:txBody>
          <a:bodyPr/>
          <a:lstStyle/>
          <a:p>
            <a:r>
              <a:rPr lang="hr-HR" dirty="0"/>
              <a:t>Kako bi u Pythonu mogli koristiti kornjačinu grafiku moramo  učitati navedeni modul prije nego što koristimo naredbe za crtanje</a:t>
            </a:r>
          </a:p>
          <a:p>
            <a:endParaRPr lang="hr-HR" dirty="0"/>
          </a:p>
          <a:p>
            <a:pPr marL="457200" lvl="1" indent="0">
              <a:buNone/>
            </a:pPr>
            <a:r>
              <a:rPr lang="hr-HR" sz="3600" dirty="0" err="1">
                <a:solidFill>
                  <a:srgbClr val="FF0000"/>
                </a:solidFill>
              </a:rPr>
              <a:t>from</a:t>
            </a:r>
            <a:r>
              <a:rPr lang="hr-HR" sz="3600" dirty="0"/>
              <a:t> </a:t>
            </a:r>
            <a:r>
              <a:rPr lang="hr-HR" sz="3600" dirty="0" err="1"/>
              <a:t>turtle</a:t>
            </a:r>
            <a:r>
              <a:rPr lang="hr-HR" sz="3600" dirty="0"/>
              <a:t> </a:t>
            </a:r>
            <a:r>
              <a:rPr lang="hr-HR" sz="3600" dirty="0">
                <a:solidFill>
                  <a:srgbClr val="FF0000"/>
                </a:solidFill>
              </a:rPr>
              <a:t>import</a:t>
            </a:r>
            <a:r>
              <a:rPr lang="hr-HR" sz="3600" dirty="0"/>
              <a:t> *</a:t>
            </a:r>
          </a:p>
        </p:txBody>
      </p:sp>
    </p:spTree>
    <p:extLst>
      <p:ext uri="{BB962C8B-B14F-4D97-AF65-F5344CB8AC3E}">
        <p14:creationId xmlns:p14="http://schemas.microsoft.com/office/powerpoint/2010/main" val="82742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977" y="217079"/>
            <a:ext cx="10515600" cy="1325563"/>
          </a:xfrm>
        </p:spPr>
        <p:txBody>
          <a:bodyPr/>
          <a:lstStyle/>
          <a:p>
            <a:r>
              <a:rPr lang="hr-HR" dirty="0"/>
              <a:t>Funkcije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192"/>
          <a:stretch/>
        </p:blipFill>
        <p:spPr>
          <a:xfrm>
            <a:off x="1953087" y="1542642"/>
            <a:ext cx="8520282" cy="288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75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1. Crtanje kvadrata stranica duljine 100 </a:t>
            </a:r>
            <a:r>
              <a:rPr lang="hr-HR" dirty="0" err="1"/>
              <a:t>piksela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591" y="2248036"/>
            <a:ext cx="3180701" cy="3064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571" y="2248036"/>
            <a:ext cx="2743200" cy="1400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3898" y="1890848"/>
            <a:ext cx="2543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1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0" y="426719"/>
            <a:ext cx="10515600" cy="616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Z01 )  Napišite program koji će nacrtati kvadrat duljine stranica 50 piksela.     </a:t>
            </a:r>
            <a:r>
              <a:rPr lang="hr-HR" dirty="0">
                <a:hlinkClick r:id="rId2"/>
              </a:rPr>
              <a:t>rješenje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Z02) Napišite program koji će nacrtati pravokutnik stranica duljine 50 i 100 piksela.   </a:t>
            </a:r>
            <a:r>
              <a:rPr lang="hr-HR" dirty="0">
                <a:hlinkClick r:id="rId3"/>
              </a:rPr>
              <a:t>rješenje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Z03) Napišite program koji će nacrtati kvadrat duljine stranica 150 piksela. Pomoću funkcije for.   </a:t>
            </a:r>
            <a:r>
              <a:rPr lang="hr-HR" dirty="0">
                <a:hlinkClick r:id="rId4"/>
              </a:rPr>
              <a:t>rješenje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Z04) Napišite program koji će nacrtati pravokutnik stranica duljine 100 i 150 piksela pomoću funkcije for     </a:t>
            </a:r>
            <a:r>
              <a:rPr lang="hr-HR" dirty="0">
                <a:hlinkClick r:id="rId5"/>
              </a:rPr>
              <a:t>rješenje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514350" indent="-514350">
              <a:buAutoNum type="arabicPeriod"/>
            </a:pPr>
            <a:endParaRPr lang="hr-HR" dirty="0"/>
          </a:p>
          <a:p>
            <a:pPr marL="514350" indent="-51435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533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3693CFE9-830E-43CB-877E-9ACB90AC614E}"/>
              </a:ext>
            </a:extLst>
          </p:cNvPr>
          <p:cNvSpPr/>
          <p:nvPr/>
        </p:nvSpPr>
        <p:spPr>
          <a:xfrm>
            <a:off x="1003177" y="372863"/>
            <a:ext cx="100672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Z05) Napišite program koji će nacrtati </a:t>
            </a:r>
            <a:r>
              <a:rPr lang="hr-HR" sz="2800" dirty="0" err="1"/>
              <a:t>jednakostraničan</a:t>
            </a:r>
            <a:r>
              <a:rPr lang="hr-HR" sz="2800" dirty="0"/>
              <a:t> trokut duljine stranica 100 piksela koristeći for petlju.  </a:t>
            </a:r>
            <a:r>
              <a:rPr lang="hr-HR" sz="2800" dirty="0">
                <a:hlinkClick r:id="rId2"/>
              </a:rPr>
              <a:t>rješenje</a:t>
            </a:r>
            <a:endParaRPr lang="hr-HR" sz="2800" dirty="0"/>
          </a:p>
          <a:p>
            <a:endParaRPr lang="hr-HR" sz="2800" dirty="0"/>
          </a:p>
          <a:p>
            <a:r>
              <a:rPr lang="hr-HR" sz="2800" dirty="0"/>
              <a:t>Z06) Napišite program koji će nacrtati pravilan šesterokut stranica duljine 100 piksela koristeći for petlju.  </a:t>
            </a:r>
            <a:r>
              <a:rPr lang="hr-HR" sz="2800" dirty="0">
                <a:hlinkClick r:id="rId3"/>
              </a:rPr>
              <a:t>rješenje</a:t>
            </a:r>
            <a:endParaRPr lang="hr-HR" sz="2800" dirty="0"/>
          </a:p>
          <a:p>
            <a:endParaRPr lang="hr-HR" sz="2800" dirty="0"/>
          </a:p>
          <a:p>
            <a:r>
              <a:rPr lang="hr-HR" sz="2800" dirty="0"/>
              <a:t>Z07) Napišite program koji će nacrtati pravilan peterokut stranica duljine 100 piksela koristeći for petlju.  </a:t>
            </a:r>
            <a:r>
              <a:rPr lang="hr-HR" sz="2800" dirty="0">
                <a:hlinkClick r:id="rId4"/>
              </a:rPr>
              <a:t>rješenje</a:t>
            </a:r>
            <a:endParaRPr lang="hr-HR" sz="2800" dirty="0"/>
          </a:p>
          <a:p>
            <a:endParaRPr lang="hr-HR" sz="2800" dirty="0"/>
          </a:p>
          <a:p>
            <a:r>
              <a:rPr lang="hr-HR" sz="2800" dirty="0"/>
              <a:t>Z08) Napišite program koji će unijeti prirodan broj n&gt;2 te nacrtati pravilan n-</a:t>
            </a:r>
            <a:r>
              <a:rPr lang="hr-HR" sz="2800" dirty="0" err="1"/>
              <a:t>terokut</a:t>
            </a:r>
            <a:r>
              <a:rPr lang="hr-HR" sz="2800" dirty="0"/>
              <a:t> stranica duljine 100 piksela koristeći for petlju. </a:t>
            </a:r>
            <a:r>
              <a:rPr lang="hr-HR" sz="2800" dirty="0">
                <a:hlinkClick r:id="rId5"/>
              </a:rPr>
              <a:t>rješenje</a:t>
            </a:r>
            <a:r>
              <a:rPr lang="hr-H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8308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184</Words>
  <Application>Microsoft Office PowerPoint</Application>
  <PresentationFormat>Široki zaslon</PresentationFormat>
  <Paragraphs>23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Kornjačina grafika</vt:lpstr>
      <vt:lpstr>MODUL TURTLE</vt:lpstr>
      <vt:lpstr>Funkcije</vt:lpstr>
      <vt:lpstr>Primjer 1. Crtanje kvadrata stranica duljine 100 piksela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Predrag Matko</cp:lastModifiedBy>
  <cp:revision>28</cp:revision>
  <dcterms:created xsi:type="dcterms:W3CDTF">2020-01-08T09:13:17Z</dcterms:created>
  <dcterms:modified xsi:type="dcterms:W3CDTF">2020-03-17T20:14:58Z</dcterms:modified>
</cp:coreProperties>
</file>