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dirty="0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AD4E3D-6E82-47CE-9ECB-95942EA2AC04}" type="datetimeFigureOut">
              <a:rPr lang="hr-HR" smtClean="0"/>
              <a:t>1.5.2017.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6508FF-D021-4923-908D-81B2BE096468}" type="slidenum">
              <a:rPr lang="hr-HR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63888" y="3068960"/>
            <a:ext cx="4968552" cy="1668435"/>
          </a:xfrm>
        </p:spPr>
        <p:txBody>
          <a:bodyPr/>
          <a:lstStyle/>
          <a:p>
            <a:r>
              <a:rPr lang="hr-HR" sz="4800" cap="none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9900"/>
                    </a:gs>
                    <a:gs pos="13000">
                      <a:schemeClr val="bg1"/>
                    </a:gs>
                    <a:gs pos="28000">
                      <a:srgbClr val="009900"/>
                    </a:gs>
                    <a:gs pos="42999">
                      <a:schemeClr val="bg1"/>
                    </a:gs>
                    <a:gs pos="58000">
                      <a:srgbClr val="009900"/>
                    </a:gs>
                    <a:gs pos="72000">
                      <a:schemeClr val="bg1"/>
                    </a:gs>
                    <a:gs pos="87000">
                      <a:srgbClr val="009900"/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Torbica </a:t>
            </a:r>
            <a:br>
              <a:rPr lang="hr-HR" sz="4800" cap="none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9900"/>
                    </a:gs>
                    <a:gs pos="13000">
                      <a:schemeClr val="bg1"/>
                    </a:gs>
                    <a:gs pos="28000">
                      <a:srgbClr val="009900"/>
                    </a:gs>
                    <a:gs pos="42999">
                      <a:schemeClr val="bg1"/>
                    </a:gs>
                    <a:gs pos="58000">
                      <a:srgbClr val="009900"/>
                    </a:gs>
                    <a:gs pos="72000">
                      <a:schemeClr val="bg1"/>
                    </a:gs>
                    <a:gs pos="87000">
                      <a:srgbClr val="009900"/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r-HR" sz="4800" cap="none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9900"/>
                    </a:gs>
                    <a:gs pos="13000">
                      <a:schemeClr val="bg1"/>
                    </a:gs>
                    <a:gs pos="28000">
                      <a:srgbClr val="009900"/>
                    </a:gs>
                    <a:gs pos="42999">
                      <a:schemeClr val="bg1"/>
                    </a:gs>
                    <a:gs pos="58000">
                      <a:srgbClr val="009900"/>
                    </a:gs>
                    <a:gs pos="72000">
                      <a:schemeClr val="bg1"/>
                    </a:gs>
                    <a:gs pos="87000">
                      <a:srgbClr val="009900"/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– faze izrade</a:t>
            </a:r>
            <a:endParaRPr lang="hr-HR" sz="4800" cap="none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9900"/>
                  </a:gs>
                  <a:gs pos="13000">
                    <a:schemeClr val="bg1"/>
                  </a:gs>
                  <a:gs pos="28000">
                    <a:srgbClr val="009900"/>
                  </a:gs>
                  <a:gs pos="42999">
                    <a:schemeClr val="bg1"/>
                  </a:gs>
                  <a:gs pos="58000">
                    <a:srgbClr val="009900"/>
                  </a:gs>
                  <a:gs pos="72000">
                    <a:schemeClr val="bg1"/>
                  </a:gs>
                  <a:gs pos="87000">
                    <a:srgbClr val="0099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71800" y="5229200"/>
            <a:ext cx="5690842" cy="936104"/>
          </a:xfrm>
        </p:spPr>
        <p:txBody>
          <a:bodyPr>
            <a:noAutofit/>
          </a:bodyPr>
          <a:lstStyle/>
          <a:p>
            <a:endParaRPr lang="hr-HR" sz="2400" dirty="0" smtClean="0"/>
          </a:p>
          <a:p>
            <a:r>
              <a:rPr lang="hr-HR" sz="2800" b="1" dirty="0" smtClean="0"/>
              <a:t>Lutkarska sekcija PŠ Mali Erjavec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16632"/>
            <a:ext cx="291479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320040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7. faza: </a:t>
            </a:r>
            <a:r>
              <a:rPr lang="hr-HR" sz="4400" dirty="0" smtClean="0">
                <a:solidFill>
                  <a:srgbClr val="C00000"/>
                </a:solidFill>
              </a:rPr>
              <a:t>Prišivanje </a:t>
            </a:r>
            <a:br>
              <a:rPr lang="hr-HR" sz="4400" dirty="0" smtClean="0">
                <a:solidFill>
                  <a:srgbClr val="C00000"/>
                </a:solidFill>
              </a:rPr>
            </a:br>
            <a:r>
              <a:rPr lang="hr-HR" sz="4400" dirty="0">
                <a:solidFill>
                  <a:srgbClr val="C00000"/>
                </a:solidFill>
              </a:rPr>
              <a:t> </a:t>
            </a:r>
            <a:r>
              <a:rPr lang="hr-HR" sz="4400" dirty="0" smtClean="0">
                <a:solidFill>
                  <a:srgbClr val="C00000"/>
                </a:solidFill>
              </a:rPr>
              <a:t>            remena na torbicu</a:t>
            </a:r>
            <a:endParaRPr lang="hr-HR" sz="4400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545335" cy="4525963"/>
          </a:xfrm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139952" y="3429000"/>
            <a:ext cx="4038600" cy="269716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Materijal: torbica, pleteni vuneni remen, pamučni konac</a:t>
            </a:r>
          </a:p>
          <a:p>
            <a:r>
              <a:rPr lang="hr-HR" sz="3200" dirty="0" smtClean="0"/>
              <a:t>Pribor: igla i škare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564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1331640" y="228600"/>
            <a:ext cx="5023440" cy="536104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C00000"/>
                </a:solidFill>
              </a:rPr>
              <a:t>Torbice u uporabi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12" name="Rezervirano mjesto sadržaja 11"/>
          <p:cNvSpPr>
            <a:spLocks noGrp="1"/>
          </p:cNvSpPr>
          <p:nvPr>
            <p:ph type="body" idx="2"/>
          </p:nvPr>
        </p:nvSpPr>
        <p:spPr>
          <a:xfrm>
            <a:off x="1403648" y="836712"/>
            <a:ext cx="6624736" cy="126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 smtClean="0"/>
              <a:t>Djevojčice su isprobale torbice. Nosive su uz razne odjevne kombinacije, jer su u neutralnim tonovima bež i smeđe boje, a ukrasi su uglavnom jednobojni – crveni, plavi, smeđi ili crni.</a:t>
            </a:r>
            <a:endParaRPr lang="hr-HR" sz="2000" dirty="0"/>
          </a:p>
        </p:txBody>
      </p:sp>
      <p:pic>
        <p:nvPicPr>
          <p:cNvPr id="8" name="Rezervirano mjesto slik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468004" cy="4371975"/>
          </a:xfrm>
        </p:spPr>
      </p:pic>
      <p:sp>
        <p:nvSpPr>
          <p:cNvPr id="15" name="Pravokutnik 14"/>
          <p:cNvSpPr/>
          <p:nvPr/>
        </p:nvSpPr>
        <p:spPr>
          <a:xfrm>
            <a:off x="1331640" y="5360042"/>
            <a:ext cx="76242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anose="030804020302050B0404" pitchFamily="66" charset="0"/>
              </a:rPr>
              <a:t>Spremne za šetnju i kupovinu!  </a:t>
            </a:r>
            <a:endParaRPr lang="hr-H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3096344" cy="792088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Sadržaj</a:t>
            </a:r>
            <a:endParaRPr lang="hr-HR" sz="36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47664" y="1844824"/>
            <a:ext cx="6480720" cy="4320480"/>
          </a:xfrm>
        </p:spPr>
        <p:txBody>
          <a:bodyPr>
            <a:normAutofit/>
          </a:bodyPr>
          <a:lstStyle/>
          <a:p>
            <a:r>
              <a:rPr lang="hr-HR" dirty="0" smtClean="0"/>
              <a:t>Ideja o torbici</a:t>
            </a:r>
          </a:p>
          <a:p>
            <a:r>
              <a:rPr lang="hr-HR" dirty="0" smtClean="0"/>
              <a:t>1. faza – mjerenje i iscrtavanje tkanine</a:t>
            </a:r>
          </a:p>
          <a:p>
            <a:r>
              <a:rPr lang="hr-HR" dirty="0" smtClean="0"/>
              <a:t>2. faza – izrezivanje tkanine</a:t>
            </a:r>
          </a:p>
          <a:p>
            <a:r>
              <a:rPr lang="hr-HR" dirty="0" smtClean="0"/>
              <a:t>3. faza – šivanje torbice</a:t>
            </a:r>
          </a:p>
          <a:p>
            <a:r>
              <a:rPr lang="hr-HR" dirty="0" smtClean="0"/>
              <a:t>4. faza – crtanje ukrasa na torbici</a:t>
            </a:r>
          </a:p>
          <a:p>
            <a:r>
              <a:rPr lang="hr-HR" dirty="0" smtClean="0"/>
              <a:t>5. faza – vezenje ukrasa na torbici</a:t>
            </a:r>
          </a:p>
          <a:p>
            <a:r>
              <a:rPr lang="hr-HR" dirty="0" smtClean="0"/>
              <a:t>6. faza – pletenje remena za torbicu</a:t>
            </a:r>
          </a:p>
          <a:p>
            <a:r>
              <a:rPr lang="hr-HR" dirty="0" smtClean="0"/>
              <a:t>7. faza – prišivanje remena na torbicu</a:t>
            </a:r>
          </a:p>
          <a:p>
            <a:r>
              <a:rPr lang="hr-HR" dirty="0" smtClean="0"/>
              <a:t>Torbice u uporabi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09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C00000"/>
                </a:solidFill>
              </a:rPr>
              <a:t>Ideja o torbici </a:t>
            </a:r>
            <a:endParaRPr lang="hr-HR" sz="3600" dirty="0">
              <a:solidFill>
                <a:srgbClr val="C00000"/>
              </a:solidFill>
            </a:endParaRPr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3"/>
          </p:nvPr>
        </p:nvSpPr>
        <p:spPr>
          <a:xfrm>
            <a:off x="2915816" y="5661248"/>
            <a:ext cx="5184576" cy="936104"/>
          </a:xfrm>
          <a:solidFill>
            <a:srgbClr val="99FF66"/>
          </a:solidFill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hr-HR" sz="2800" dirty="0" smtClean="0"/>
              <a:t>TABLET I PAMETNI TELEFON - </a:t>
            </a:r>
            <a:r>
              <a:rPr lang="hr-HR" sz="2800" b="0" dirty="0" smtClean="0"/>
              <a:t>SADAŠNJOST</a:t>
            </a:r>
            <a:endParaRPr lang="hr-HR" sz="2800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>
          <a:xfrm>
            <a:off x="1043608" y="1052736"/>
            <a:ext cx="4896544" cy="45365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 smtClean="0">
                <a:solidFill>
                  <a:srgbClr val="C00000"/>
                </a:solidFill>
              </a:rPr>
              <a:t>PLOČICA ZA PISANJE - </a:t>
            </a:r>
            <a:r>
              <a:rPr lang="hr-HR" sz="2800" dirty="0" smtClean="0">
                <a:solidFill>
                  <a:srgbClr val="C00000"/>
                </a:solidFill>
              </a:rPr>
              <a:t>PROŠLOST</a:t>
            </a:r>
            <a:endParaRPr lang="hr-HR" sz="2000" dirty="0"/>
          </a:p>
          <a:p>
            <a:pPr marL="0" indent="0" algn="just">
              <a:buNone/>
            </a:pPr>
            <a:r>
              <a:rPr lang="hr-HR" sz="2000" b="1" dirty="0" smtClean="0"/>
              <a:t>Naši predci </a:t>
            </a:r>
            <a:r>
              <a:rPr lang="hr-HR" sz="2000" dirty="0" smtClean="0"/>
              <a:t>imali su </a:t>
            </a:r>
            <a:r>
              <a:rPr lang="hr-HR" sz="2000" b="1" dirty="0" smtClean="0"/>
              <a:t>vrlo jednostavne školske torbe </a:t>
            </a:r>
            <a:r>
              <a:rPr lang="hr-HR" sz="2000" dirty="0" smtClean="0"/>
              <a:t>u kojima su nosili samo jednu stvar – </a:t>
            </a:r>
            <a:r>
              <a:rPr lang="hr-HR" sz="2000" b="1" dirty="0" smtClean="0"/>
              <a:t>pločicu za pisanje</a:t>
            </a:r>
            <a:r>
              <a:rPr lang="hr-HR" sz="2000" dirty="0" smtClean="0"/>
              <a:t>, jer nisu imali knjige i bilježnice. Torba je bila sašivena </a:t>
            </a:r>
            <a:r>
              <a:rPr lang="hr-HR" sz="2000" b="1" dirty="0" smtClean="0"/>
              <a:t>od „domaćeg” platna</a:t>
            </a:r>
            <a:r>
              <a:rPr lang="hr-HR" sz="2000" dirty="0" smtClean="0"/>
              <a:t>. Kroj je vrlo jednostavan. Iz platna se izreže pravokutnik. Donji dio pravokutnika se preklopi i sašije. Slobodni kraj se prebaci preko sašivenoga i dobije se torba pravokutnog oblika s poklopcem, na koju još samo treba zašiti remen. 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>
          <a:xfrm>
            <a:off x="6012160" y="1052736"/>
            <a:ext cx="2088232" cy="4608512"/>
          </a:xfrm>
          <a:solidFill>
            <a:srgbClr val="99FF66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 smtClean="0"/>
              <a:t>Sašili smo torbicu koja po mjeri odgovara pametnom telefonu i nešto veću, za tablet. Ukrasili smo ih vezom, a na neke smo dodali i perlice. Od vune smo ispleli pletenicu i tako smo dobili remen za torbicu.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100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320040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1. faza: </a:t>
            </a:r>
            <a:r>
              <a:rPr lang="hr-HR" sz="4400" b="1" dirty="0" smtClean="0">
                <a:solidFill>
                  <a:srgbClr val="C00000"/>
                </a:solidFill>
              </a:rPr>
              <a:t>Mjerenje i </a:t>
            </a:r>
            <a:br>
              <a:rPr lang="hr-HR" sz="4400" b="1" dirty="0" smtClean="0">
                <a:solidFill>
                  <a:srgbClr val="C00000"/>
                </a:solidFill>
              </a:rPr>
            </a:br>
            <a:r>
              <a:rPr lang="hr-HR" sz="4400" dirty="0">
                <a:solidFill>
                  <a:srgbClr val="C00000"/>
                </a:solidFill>
              </a:rPr>
              <a:t> </a:t>
            </a:r>
            <a:r>
              <a:rPr lang="hr-HR" sz="4400" dirty="0" smtClean="0">
                <a:solidFill>
                  <a:srgbClr val="C00000"/>
                </a:solidFill>
              </a:rPr>
              <a:t>       </a:t>
            </a:r>
            <a:r>
              <a:rPr lang="hr-HR" sz="4400" b="1" dirty="0" smtClean="0">
                <a:solidFill>
                  <a:srgbClr val="C00000"/>
                </a:solidFill>
              </a:rPr>
              <a:t>    iscrtavanje tkanine</a:t>
            </a:r>
            <a:endParaRPr lang="hr-HR" sz="4400" b="1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22" y="1484784"/>
            <a:ext cx="7128694" cy="4032448"/>
          </a:xfrm>
        </p:spPr>
      </p:pic>
      <p:sp>
        <p:nvSpPr>
          <p:cNvPr id="3" name="Rezervirano mjesto sadržaja 2"/>
          <p:cNvSpPr>
            <a:spLocks noGrp="1"/>
          </p:cNvSpPr>
          <p:nvPr>
            <p:ph type="body" idx="4294967295"/>
          </p:nvPr>
        </p:nvSpPr>
        <p:spPr>
          <a:xfrm>
            <a:off x="1584325" y="5445125"/>
            <a:ext cx="7559675" cy="1223963"/>
          </a:xfrm>
        </p:spPr>
        <p:txBody>
          <a:bodyPr>
            <a:noAutofit/>
          </a:bodyPr>
          <a:lstStyle/>
          <a:p>
            <a:r>
              <a:rPr lang="hr-HR" sz="3200" dirty="0" smtClean="0"/>
              <a:t>Materijal: pamučna tkanina</a:t>
            </a:r>
          </a:p>
          <a:p>
            <a:r>
              <a:rPr lang="hr-HR" sz="3200" dirty="0" smtClean="0"/>
              <a:t>Pribor: ravnalo i kreda</a:t>
            </a:r>
          </a:p>
        </p:txBody>
      </p:sp>
    </p:spTree>
    <p:extLst>
      <p:ext uri="{BB962C8B-B14F-4D97-AF65-F5344CB8AC3E}">
        <p14:creationId xmlns:p14="http://schemas.microsoft.com/office/powerpoint/2010/main" val="28156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233936" cy="1143000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2. faza:</a:t>
            </a:r>
            <a:br>
              <a:rPr lang="hr-HR" sz="4000" dirty="0" smtClean="0">
                <a:solidFill>
                  <a:srgbClr val="C00000"/>
                </a:solidFill>
              </a:rPr>
            </a:br>
            <a:r>
              <a:rPr lang="hr-HR" sz="4400" b="1" dirty="0" smtClean="0">
                <a:solidFill>
                  <a:srgbClr val="C00000"/>
                </a:solidFill>
              </a:rPr>
              <a:t>Izrezivanje tkanine</a:t>
            </a:r>
            <a:endParaRPr lang="hr-HR" sz="4400" b="1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2545335" cy="4525963"/>
          </a:xfrm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860032" y="3645024"/>
            <a:ext cx="3318520" cy="2481139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Materijal: pamučna tkanina</a:t>
            </a:r>
          </a:p>
          <a:p>
            <a:r>
              <a:rPr lang="hr-HR" sz="3200" dirty="0" smtClean="0"/>
              <a:t>Pribor: škare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691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320040"/>
            <a:ext cx="6151584" cy="1143000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3. faza:</a:t>
            </a:r>
            <a:br>
              <a:rPr lang="hr-HR" sz="4000" dirty="0" smtClean="0">
                <a:solidFill>
                  <a:srgbClr val="C00000"/>
                </a:solidFill>
              </a:rPr>
            </a:br>
            <a:r>
              <a:rPr lang="hr-HR" sz="4400" b="1" dirty="0" smtClean="0">
                <a:solidFill>
                  <a:srgbClr val="C00000"/>
                </a:solidFill>
              </a:rPr>
              <a:t>Šivanje torbice</a:t>
            </a:r>
            <a:endParaRPr lang="hr-HR" sz="4400" b="1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3201622" cy="4525963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932040" y="1844824"/>
            <a:ext cx="3318520" cy="4281339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/>
              <a:t>Materijal: pamučna tkanina izrezana po mjeri za torbicu, pamučni konac</a:t>
            </a:r>
          </a:p>
          <a:p>
            <a:r>
              <a:rPr lang="hr-HR" sz="3200" dirty="0" smtClean="0"/>
              <a:t>Pribor: igla i škare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9797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320040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4. faza: </a:t>
            </a:r>
            <a:r>
              <a:rPr lang="hr-HR" sz="4400" b="1" dirty="0" smtClean="0">
                <a:solidFill>
                  <a:srgbClr val="C00000"/>
                </a:solidFill>
              </a:rPr>
              <a:t>Crtanje ukrasa </a:t>
            </a:r>
            <a:br>
              <a:rPr lang="hr-HR" sz="4400" b="1" dirty="0" smtClean="0">
                <a:solidFill>
                  <a:srgbClr val="C00000"/>
                </a:solidFill>
              </a:rPr>
            </a:br>
            <a:r>
              <a:rPr lang="hr-HR" sz="4400" dirty="0">
                <a:solidFill>
                  <a:srgbClr val="C00000"/>
                </a:solidFill>
              </a:rPr>
              <a:t> </a:t>
            </a:r>
            <a:r>
              <a:rPr lang="hr-HR" sz="4400" dirty="0" smtClean="0">
                <a:solidFill>
                  <a:srgbClr val="C00000"/>
                </a:solidFill>
              </a:rPr>
              <a:t>            </a:t>
            </a:r>
            <a:r>
              <a:rPr lang="hr-HR" sz="4400" b="1" dirty="0" smtClean="0">
                <a:solidFill>
                  <a:srgbClr val="C00000"/>
                </a:solidFill>
              </a:rPr>
              <a:t>na torbici</a:t>
            </a:r>
            <a:endParaRPr lang="hr-HR" sz="4400" b="1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2545335" cy="4525963"/>
          </a:xfrm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716016" y="2924944"/>
            <a:ext cx="3534544" cy="3201219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Materijal: torbica</a:t>
            </a:r>
          </a:p>
          <a:p>
            <a:r>
              <a:rPr lang="hr-HR" sz="3200" dirty="0" smtClean="0"/>
              <a:t>Pribor: kartonske šablone – cvijet i srce, olovka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1691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320040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5. faza: </a:t>
            </a:r>
            <a:r>
              <a:rPr lang="hr-HR" sz="4400" b="1" dirty="0" smtClean="0">
                <a:solidFill>
                  <a:srgbClr val="C00000"/>
                </a:solidFill>
              </a:rPr>
              <a:t>Vezenje ukrasa </a:t>
            </a:r>
            <a:br>
              <a:rPr lang="hr-HR" sz="4400" b="1" dirty="0" smtClean="0">
                <a:solidFill>
                  <a:srgbClr val="C00000"/>
                </a:solidFill>
              </a:rPr>
            </a:br>
            <a:r>
              <a:rPr lang="hr-HR" sz="4400" dirty="0">
                <a:solidFill>
                  <a:srgbClr val="C00000"/>
                </a:solidFill>
              </a:rPr>
              <a:t> </a:t>
            </a:r>
            <a:r>
              <a:rPr lang="hr-HR" sz="4400" dirty="0" smtClean="0">
                <a:solidFill>
                  <a:srgbClr val="C00000"/>
                </a:solidFill>
              </a:rPr>
              <a:t>            </a:t>
            </a:r>
            <a:r>
              <a:rPr lang="hr-HR" sz="4400" b="1" dirty="0" smtClean="0">
                <a:solidFill>
                  <a:srgbClr val="C00000"/>
                </a:solidFill>
              </a:rPr>
              <a:t>na torbici</a:t>
            </a:r>
            <a:endParaRPr lang="hr-HR" sz="4400" b="1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2959123" cy="4525963"/>
          </a:xfrm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499992" y="2852936"/>
            <a:ext cx="3750568" cy="3384376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/>
              <a:t>Materijal: torbica, pamučni konac za vezenje, (staklene ili drvene perlice)</a:t>
            </a:r>
          </a:p>
          <a:p>
            <a:r>
              <a:rPr lang="hr-HR" sz="3200" dirty="0" smtClean="0"/>
              <a:t>Pribor: igla i škare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4532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320040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6. faza: </a:t>
            </a:r>
            <a:r>
              <a:rPr lang="hr-HR" sz="4400" b="1" dirty="0" smtClean="0">
                <a:solidFill>
                  <a:srgbClr val="C00000"/>
                </a:solidFill>
              </a:rPr>
              <a:t>Pletenje </a:t>
            </a:r>
            <a:br>
              <a:rPr lang="hr-HR" sz="4400" b="1" dirty="0" smtClean="0">
                <a:solidFill>
                  <a:srgbClr val="C00000"/>
                </a:solidFill>
              </a:rPr>
            </a:br>
            <a:r>
              <a:rPr lang="hr-HR" sz="4400" dirty="0">
                <a:solidFill>
                  <a:srgbClr val="C00000"/>
                </a:solidFill>
              </a:rPr>
              <a:t> </a:t>
            </a:r>
            <a:r>
              <a:rPr lang="hr-HR" sz="4400" dirty="0" smtClean="0">
                <a:solidFill>
                  <a:srgbClr val="C00000"/>
                </a:solidFill>
              </a:rPr>
              <a:t>            </a:t>
            </a:r>
            <a:r>
              <a:rPr lang="hr-HR" sz="4400" b="1" dirty="0" smtClean="0">
                <a:solidFill>
                  <a:srgbClr val="C00000"/>
                </a:solidFill>
              </a:rPr>
              <a:t>remena za torbicu</a:t>
            </a:r>
            <a:endParaRPr lang="hr-HR" sz="4400" b="1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545335" cy="4525963"/>
          </a:xfrm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283968" y="4653136"/>
            <a:ext cx="4038600" cy="1473027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Materijal: vuna</a:t>
            </a:r>
          </a:p>
          <a:p>
            <a:r>
              <a:rPr lang="hr-HR" sz="3200" dirty="0" smtClean="0"/>
              <a:t>Pribor: škare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8303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Osnovno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368</Words>
  <Application>Microsoft Office PowerPoint</Application>
  <PresentationFormat>Prikaz na zaslonu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Bogatstvo</vt:lpstr>
      <vt:lpstr>Torbica  – faze izrade</vt:lpstr>
      <vt:lpstr>Sadržaj</vt:lpstr>
      <vt:lpstr>Ideja o torbici </vt:lpstr>
      <vt:lpstr>1. faza: Mjerenje i              iscrtavanje tkanine</vt:lpstr>
      <vt:lpstr>2. faza: Izrezivanje tkanine</vt:lpstr>
      <vt:lpstr>3. faza: Šivanje torbice</vt:lpstr>
      <vt:lpstr>4. faza: Crtanje ukrasa               na torbici</vt:lpstr>
      <vt:lpstr>5. faza: Vezenje ukrasa               na torbici</vt:lpstr>
      <vt:lpstr>6. faza: Pletenje               remena za torbicu</vt:lpstr>
      <vt:lpstr>7. faza: Prišivanje               remena na torbicu</vt:lpstr>
      <vt:lpstr>Torbice u uporabi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Torbica – faze izrade</dc:title>
  <dc:creator>nada</dc:creator>
  <cp:lastModifiedBy>nada</cp:lastModifiedBy>
  <cp:revision>30</cp:revision>
  <dcterms:created xsi:type="dcterms:W3CDTF">2017-05-01T09:15:40Z</dcterms:created>
  <dcterms:modified xsi:type="dcterms:W3CDTF">2017-05-01T17:31:17Z</dcterms:modified>
</cp:coreProperties>
</file>