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77AF-375A-4C9F-A6B4-4035D73B9D03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7B4EF-2C7C-49C9-BC8C-9B79B17B5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07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7B4EF-2C7C-49C9-BC8C-9B79B17B537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215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98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00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96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8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19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41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597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43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57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06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92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accent3">
                <a:lumMod val="79000"/>
                <a:lumOff val="2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F283-5E7A-4861-9FF6-F31F17866E71}" type="datetimeFigureOut">
              <a:rPr lang="hr-HR" smtClean="0"/>
              <a:t>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B766-91CD-40C5-801C-666DE8842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 sekcija</a:t>
            </a:r>
            <a:b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PŠ Mali Erjavec</a:t>
            </a: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656784" cy="1728192"/>
          </a:xfrm>
        </p:spPr>
        <p:txBody>
          <a:bodyPr>
            <a:noAutofit/>
          </a:bodyPr>
          <a:lstStyle/>
          <a:p>
            <a:pPr algn="l"/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Voditeljica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Nada Peretić, dipl. učiteljica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5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00608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Punjenje dijelova lutke vatom</a:t>
            </a:r>
            <a:endParaRPr lang="hr-HR" sz="2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3" b="29043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59632" y="5445224"/>
            <a:ext cx="6840760" cy="726976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Vatu smo stavljali uz pomoć kista, jer su neki dijelovi lutke uski.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9731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Kosa</a:t>
            </a:r>
            <a:endParaRPr lang="hr-HR" sz="2800" b="1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3028950"/>
          </a:xfrm>
        </p:spPr>
      </p:pic>
      <p:sp>
        <p:nvSpPr>
          <p:cNvPr id="4" name="Rezervirano mjesto teksta 3"/>
          <p:cNvSpPr>
            <a:spLocks noGrp="1"/>
          </p:cNvSpPr>
          <p:nvPr>
            <p:ph sz="half" idx="2"/>
          </p:nvPr>
        </p:nvSpPr>
        <p:spPr>
          <a:xfrm>
            <a:off x="737574" y="5301208"/>
            <a:ext cx="7812868" cy="7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000" b="1" dirty="0" smtClean="0"/>
              <a:t>Kosu smo izradili od vune koju smo ravnomjerno rasporedili po  traci  od tkanine. Vunu smo zašili na traku.</a:t>
            </a:r>
            <a:endParaRPr lang="hr-HR" sz="20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486400" cy="428600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Pričvršćivanje kose na glavu lutke</a:t>
            </a:r>
            <a:endParaRPr lang="hr-HR" sz="2800" dirty="0"/>
          </a:p>
        </p:txBody>
      </p:sp>
      <p:pic>
        <p:nvPicPr>
          <p:cNvPr id="8" name="Rezervirano mjesto slike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1619672" y="5517232"/>
            <a:ext cx="5904656" cy="576064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Traku na kojoj je vuna (kosa) zašili smo na glavu lutke.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0774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Spajanje dijelova tijela lutke</a:t>
            </a:r>
            <a:endParaRPr lang="hr-HR" sz="2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3568" y="5517232"/>
            <a:ext cx="7848872" cy="576064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Ruke, noge i glavu spojili smo s trupom. Trup smo napunili vatom i zašili.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7885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2048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Odjeća</a:t>
            </a:r>
            <a:endParaRPr lang="hr-HR" sz="2800" b="1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4" y="2564904"/>
            <a:ext cx="4038600" cy="3028950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56" y="2564904"/>
            <a:ext cx="4038600" cy="3028950"/>
          </a:xfrm>
        </p:spPr>
      </p:pic>
      <p:sp>
        <p:nvSpPr>
          <p:cNvPr id="9" name="TekstniOkvir 8"/>
          <p:cNvSpPr txBox="1"/>
          <p:nvPr/>
        </p:nvSpPr>
        <p:spPr>
          <a:xfrm flipH="1">
            <a:off x="467544" y="170080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Skrojili smo odjeću za lutke. Izabrali smo bijelu pamučnu tkaninu, po uzoru na boju naše narodne nošnje.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9479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Vezenje detalja na odjeći</a:t>
            </a:r>
            <a:endParaRPr lang="hr-HR" sz="2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9552" y="5589240"/>
            <a:ext cx="8064896" cy="582960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I ukrase na odjeći izradili smo po uzoru na narodnu nošnju našeg zavičaja.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1712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00608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Šivanje odjeće</a:t>
            </a:r>
            <a:endParaRPr lang="hr-HR" sz="2800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11760" y="5445224"/>
            <a:ext cx="4219872" cy="576064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Ukrašene dijelove tkanine sašili smo. 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9143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426170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Naše krpene lutke</a:t>
            </a:r>
            <a:endParaRPr lang="hr-HR" sz="2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979712" y="5589240"/>
            <a:ext cx="5299992" cy="58296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Ženske lutke nose haljine, a muške hlače i bluze.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9779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/>
              <a:t>Hvala na pozornosti!</a:t>
            </a:r>
            <a:endParaRPr lang="hr-HR" sz="5400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4000" b="1" dirty="0" smtClean="0"/>
              <a:t>4. razred</a:t>
            </a:r>
          </a:p>
          <a:p>
            <a:pPr algn="r"/>
            <a:r>
              <a:rPr lang="hr-HR" sz="4000" b="1" dirty="0" smtClean="0"/>
              <a:t>PŠ Mali Erjavec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17727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486400" cy="428600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Obris krpene lutke na papiru</a:t>
            </a:r>
            <a:endParaRPr lang="hr-HR" sz="2800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>
          <a:xfrm rot="10800000">
            <a:off x="1835696" y="404664"/>
            <a:ext cx="5486400" cy="41148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512" y="5301208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hr-HR" sz="2000" b="1" dirty="0" smtClean="0"/>
              <a:t>Ovo je oblik lutke kakvu ćemo izraditi. </a:t>
            </a:r>
            <a:r>
              <a:rPr lang="hr-HR" sz="2000" b="1" dirty="0" err="1" smtClean="0"/>
              <a:t>Iscrtkani</a:t>
            </a:r>
            <a:r>
              <a:rPr lang="hr-HR" sz="2000" b="1" dirty="0" smtClean="0"/>
              <a:t> dijelovi prikazuju mjesta na kojima se dijelovi lutke međusobno spajaju, nakon što se svaki od njih posebno izradi.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1857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Kroj za krpenu lutku</a:t>
            </a:r>
            <a:endParaRPr lang="hr-HR" sz="2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>
          <a:xfrm rot="10800000">
            <a:off x="1792288" y="612775"/>
            <a:ext cx="5486400" cy="41148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59632" y="5517232"/>
            <a:ext cx="6552728" cy="654968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Iz papira smo izrezali dijelove kroja: glavu, trup, ruke i noge.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6803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4797152"/>
            <a:ext cx="6091064" cy="566738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Prenošenje kroja s papira na tkaninu</a:t>
            </a:r>
            <a:endParaRPr lang="hr-HR" sz="2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512" y="5445224"/>
            <a:ext cx="8712968" cy="804862"/>
          </a:xfrm>
        </p:spPr>
        <p:txBody>
          <a:bodyPr>
            <a:noAutofit/>
          </a:bodyPr>
          <a:lstStyle/>
          <a:p>
            <a:pPr algn="ctr"/>
            <a:r>
              <a:rPr lang="hr-HR" sz="2000" b="1" dirty="0" smtClean="0"/>
              <a:t>Običnom olovkom </a:t>
            </a:r>
            <a:r>
              <a:rPr lang="hr-HR" sz="2000" b="1" dirty="0" err="1" smtClean="0"/>
              <a:t>opcrtali</a:t>
            </a:r>
            <a:r>
              <a:rPr lang="hr-HR" sz="2000" b="1" dirty="0" smtClean="0"/>
              <a:t> smo svaki  komad papira dva puta. Glava će nastati iz dva dijela tkanine, kao i trup. Po jedan komad tkanine je za svaku ruku i nogu.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8780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Krojenje dijelova lutke</a:t>
            </a:r>
            <a:endParaRPr lang="hr-HR" sz="2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11760" y="5517232"/>
            <a:ext cx="4219872" cy="504056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Svaki dio tkanine pažljivo smo izrezali.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211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Izrezani dijelovi tijela buduće lutke</a:t>
            </a:r>
            <a:endParaRPr lang="hr-HR" sz="2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416824" cy="72697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Rezali smo izvan </a:t>
            </a:r>
            <a:r>
              <a:rPr lang="hr-HR" sz="2000" b="1" dirty="0" err="1" smtClean="0"/>
              <a:t>obrisne</a:t>
            </a:r>
            <a:r>
              <a:rPr lang="hr-HR" sz="2000" b="1" dirty="0" smtClean="0"/>
              <a:t> linije, koja je sada vidljiva i pomoći će nam da preciznije šivamo.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42292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Vezenje detalja na licu</a:t>
            </a:r>
            <a:endParaRPr lang="hr-HR" sz="2800" b="1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8" name="Rezervirano mjesto sadržaja 1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9" name="TekstniOkvir 18"/>
          <p:cNvSpPr txBox="1"/>
          <p:nvPr/>
        </p:nvSpPr>
        <p:spPr>
          <a:xfrm>
            <a:off x="323528" y="1596857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Na tkanini smo olovkom nacrtali oči, obrve i usta. Izvezli smo ih koncem u boji.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8408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Šivanje pojedinih dijelova tijela</a:t>
            </a:r>
            <a:endParaRPr lang="hr-HR" sz="2800" b="1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3028950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45" y="1844824"/>
            <a:ext cx="4038600" cy="3028950"/>
          </a:xfrm>
        </p:spPr>
      </p:pic>
      <p:sp>
        <p:nvSpPr>
          <p:cNvPr id="11" name="TekstniOkvir 10"/>
          <p:cNvSpPr txBox="1"/>
          <p:nvPr/>
        </p:nvSpPr>
        <p:spPr>
          <a:xfrm>
            <a:off x="323528" y="530120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Svaki učenik šiva jedan dio tijela. Presavijanjem jednog komada tkanine nastat će ruke i noge. Glava i trup nastaju spajanjem dvaju jednakih dijelova tkanine.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8579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Preokretanje sašivenih dijelova tijela lutke</a:t>
            </a:r>
            <a:endParaRPr lang="hr-HR" sz="2800" b="1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2528725" cy="4525963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2528725" cy="4525963"/>
          </a:xfrm>
        </p:spPr>
      </p:pic>
      <p:sp>
        <p:nvSpPr>
          <p:cNvPr id="12" name="TekstniOkvir 11"/>
          <p:cNvSpPr txBox="1"/>
          <p:nvPr/>
        </p:nvSpPr>
        <p:spPr>
          <a:xfrm>
            <a:off x="323528" y="56612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Pomoću kista preokrenuli smo svaki dio tijela lutke. Sada sve izgleda mnogo urednije, jer su šavovi iznutra pa se ne vide.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1820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368</Words>
  <Application>Microsoft Office PowerPoint</Application>
  <PresentationFormat>Prikaz na zaslonu (4:3)</PresentationFormat>
  <Paragraphs>40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Eko sekcija PŠ Mali Erjavec</vt:lpstr>
      <vt:lpstr>Obris krpene lutke na papiru</vt:lpstr>
      <vt:lpstr>Kroj za krpenu lutku</vt:lpstr>
      <vt:lpstr>Prenošenje kroja s papira na tkaninu</vt:lpstr>
      <vt:lpstr>Krojenje dijelova lutke</vt:lpstr>
      <vt:lpstr>Izrezani dijelovi tijela buduće lutke</vt:lpstr>
      <vt:lpstr>Vezenje detalja na licu</vt:lpstr>
      <vt:lpstr>Šivanje pojedinih dijelova tijela</vt:lpstr>
      <vt:lpstr>Preokretanje sašivenih dijelova tijela lutke</vt:lpstr>
      <vt:lpstr>Punjenje dijelova lutke vatom</vt:lpstr>
      <vt:lpstr>Kosa</vt:lpstr>
      <vt:lpstr>Pričvršćivanje kose na glavu lutke</vt:lpstr>
      <vt:lpstr>Spajanje dijelova tijela lutke</vt:lpstr>
      <vt:lpstr>Odjeća</vt:lpstr>
      <vt:lpstr>Vezenje detalja na odjeći</vt:lpstr>
      <vt:lpstr>Šivanje odjeće</vt:lpstr>
      <vt:lpstr>Naše krpene lutke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sekcija</dc:title>
  <dc:creator>nada</dc:creator>
  <cp:lastModifiedBy>nada</cp:lastModifiedBy>
  <cp:revision>25</cp:revision>
  <dcterms:created xsi:type="dcterms:W3CDTF">2016-03-22T16:06:39Z</dcterms:created>
  <dcterms:modified xsi:type="dcterms:W3CDTF">2016-04-09T11:19:14Z</dcterms:modified>
</cp:coreProperties>
</file>